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1" r:id="rId3"/>
    <p:sldId id="296" r:id="rId4"/>
    <p:sldId id="297" r:id="rId5"/>
    <p:sldId id="298" r:id="rId6"/>
    <p:sldId id="304" r:id="rId7"/>
    <p:sldId id="312" r:id="rId8"/>
    <p:sldId id="299" r:id="rId9"/>
    <p:sldId id="300" r:id="rId10"/>
    <p:sldId id="295" r:id="rId11"/>
    <p:sldId id="313" r:id="rId12"/>
    <p:sldId id="29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0"/>
    <p:restoredTop sz="94707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4F603-B773-4680-8CE1-8D69ABD55420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E66FB-921F-42B2-8F0C-9E8A340011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561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B3D85-F518-3741-96C2-4FE05C5A224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EBE40-EF9B-E942-851A-2588C8DF79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04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+mn-lt"/>
              </a:rPr>
              <a:t>Women only hold 27% of top management jobs in media organizations </a:t>
            </a:r>
          </a:p>
          <a:p>
            <a:pPr marL="0" indent="0">
              <a:buNone/>
            </a:pPr>
            <a:r>
              <a:rPr lang="en-US" sz="1600" dirty="0">
                <a:latin typeface="+mn-lt"/>
              </a:rPr>
              <a:t>Filmmakers: 79% men, and only 21% are women </a:t>
            </a:r>
          </a:p>
          <a:p>
            <a:pPr marL="0" indent="0">
              <a:buNone/>
            </a:pPr>
            <a:r>
              <a:rPr lang="en-US" sz="1600" dirty="0">
                <a:latin typeface="+mn-lt"/>
              </a:rPr>
              <a:t>Only 31% of speaking roles are held by women</a:t>
            </a:r>
          </a:p>
          <a:p>
            <a:pPr marL="0" indent="0">
              <a:buNone/>
            </a:pPr>
            <a:r>
              <a:rPr lang="en-US" sz="1600" dirty="0">
                <a:latin typeface="+mn-lt"/>
              </a:rPr>
              <a:t>Women mostly produce so-called “soft news”, while men dominate in politics, conflicts, business, technology, sports, etc. </a:t>
            </a:r>
          </a:p>
          <a:p>
            <a:pPr marL="0" indent="0">
              <a:buNone/>
            </a:pPr>
            <a:r>
              <a:rPr lang="en-US" sz="1600" dirty="0">
                <a:latin typeface="+mn-lt"/>
              </a:rPr>
              <a:t>Sexual harassment in the newsrooms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This over-determines the way women are portrayed in the media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94977-153F-1B41-828C-410EF6CEB6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2685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dirty="0">
                <a:latin typeface="+mn-lt"/>
              </a:rPr>
              <a:t>(A good check is to ask yourself if you would include the same information about a man)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600" dirty="0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dirty="0">
                <a:latin typeface="+mn-lt"/>
              </a:rPr>
              <a:t>It is important to know who you want your story to target and to make sure that a gender balance is respected in the choice of “experts” or witnesses. Strengthen gender-balanced stories by preparing contact lists of women who are willing to speak and who are accessible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600" dirty="0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dirty="0">
                <a:latin typeface="+mn-lt"/>
              </a:rPr>
              <a:t>Strengthen gender-balanced stories by preparing contact lists of women who are willing to speak and who are accessible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600" dirty="0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600" dirty="0">
              <a:latin typeface="+mn-lt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94977-153F-1B41-828C-410EF6CEB6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5609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165225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Preeti" pitchFamily="2" charset="0"/>
              </a:rPr>
              <a:t>n}</a:t>
            </a:r>
            <a:r>
              <a:rPr lang="en-US" sz="6000" b="1" dirty="0" err="1" smtClean="0">
                <a:solidFill>
                  <a:schemeClr val="bg1"/>
                </a:solidFill>
                <a:latin typeface="Preeti" pitchFamily="2" charset="0"/>
              </a:rPr>
              <a:t>lËs</a:t>
            </a:r>
            <a:r>
              <a:rPr lang="en-US" sz="6000" b="1" dirty="0" smtClean="0">
                <a:solidFill>
                  <a:schemeClr val="bg1"/>
                </a:solidFill>
                <a:latin typeface="Preeti" pitchFamily="2" charset="0"/>
              </a:rPr>
              <a:t> ;</a:t>
            </a:r>
            <a:r>
              <a:rPr lang="en-US" sz="6000" b="1" dirty="0" err="1" smtClean="0">
                <a:solidFill>
                  <a:schemeClr val="bg1"/>
                </a:solidFill>
                <a:latin typeface="Preeti" pitchFamily="2" charset="0"/>
              </a:rPr>
              <a:t>Dj</a:t>
            </a:r>
            <a:r>
              <a:rPr lang="en-US" sz="6000" b="1" dirty="0" smtClean="0">
                <a:solidFill>
                  <a:schemeClr val="bg1"/>
                </a:solidFill>
                <a:latin typeface="Preeti" pitchFamily="2" charset="0"/>
              </a:rPr>
              <a:t>]</a:t>
            </a:r>
            <a:r>
              <a:rPr lang="en-US" sz="6000" b="1" dirty="0" err="1" smtClean="0">
                <a:solidFill>
                  <a:schemeClr val="bg1"/>
                </a:solidFill>
                <a:latin typeface="Preeti" pitchFamily="2" charset="0"/>
              </a:rPr>
              <a:t>bgzLn</a:t>
            </a:r>
            <a:r>
              <a:rPr lang="en-US" sz="6000" b="1" dirty="0" smtClean="0">
                <a:solidFill>
                  <a:schemeClr val="bg1"/>
                </a:solidFill>
                <a:latin typeface="Preeti" pitchFamily="2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Preeti" pitchFamily="2" charset="0"/>
              </a:rPr>
              <a:t>kqsfl</a:t>
            </a:r>
            <a:r>
              <a:rPr lang="en-US" sz="6000" b="1" dirty="0" smtClean="0">
                <a:solidFill>
                  <a:schemeClr val="bg1"/>
                </a:solidFill>
                <a:latin typeface="Preeti" pitchFamily="2" charset="0"/>
              </a:rPr>
              <a:t>/</a:t>
            </a:r>
            <a:r>
              <a:rPr lang="en-US" sz="6000" b="1" dirty="0" err="1" smtClean="0">
                <a:solidFill>
                  <a:schemeClr val="bg1"/>
                </a:solidFill>
                <a:latin typeface="Preeti" pitchFamily="2" charset="0"/>
              </a:rPr>
              <a:t>tf</a:t>
            </a:r>
            <a:r>
              <a:rPr lang="en-US" sz="6000" b="1" dirty="0" smtClean="0">
                <a:solidFill>
                  <a:schemeClr val="bg1"/>
                </a:solidFill>
                <a:latin typeface="Preeti" pitchFamily="2" charset="0"/>
              </a:rPr>
              <a:t> </a:t>
            </a:r>
            <a:r>
              <a:rPr lang="en-US" sz="7200" b="1" dirty="0" smtClean="0">
                <a:solidFill>
                  <a:schemeClr val="bg1"/>
                </a:solidFill>
                <a:latin typeface="Preeti" pitchFamily="2" charset="0"/>
              </a:rPr>
              <a:t> </a:t>
            </a:r>
            <a:endParaRPr lang="en-US" sz="7200" dirty="0">
              <a:solidFill>
                <a:schemeClr val="bg1"/>
              </a:solidFill>
              <a:latin typeface="Preet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696200" cy="4724400"/>
          </a:xfrm>
        </p:spPr>
        <p:txBody>
          <a:bodyPr>
            <a:normAutofit/>
          </a:bodyPr>
          <a:lstStyle/>
          <a:p>
            <a:endParaRPr lang="en-US" sz="4000" b="1" dirty="0">
              <a:solidFill>
                <a:schemeClr val="bg1"/>
              </a:solidFill>
              <a:latin typeface="Preeti" pitchFamily="2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latin typeface="Preeti" pitchFamily="2" charset="0"/>
              </a:rPr>
              <a:t>k|:</a:t>
            </a:r>
            <a:r>
              <a:rPr lang="en-US" sz="4000" b="1" dirty="0" err="1" smtClean="0">
                <a:solidFill>
                  <a:schemeClr val="bg1"/>
                </a:solidFill>
                <a:latin typeface="Preeti" pitchFamily="2" charset="0"/>
              </a:rPr>
              <a:t>t'tstf</a:t>
            </a:r>
            <a:r>
              <a:rPr lang="en-US" sz="4000" b="1" dirty="0" smtClean="0">
                <a:solidFill>
                  <a:schemeClr val="bg1"/>
                </a:solidFill>
                <a:latin typeface="Preeti" pitchFamily="2" charset="0"/>
              </a:rPr>
              <a:t>{</a:t>
            </a:r>
          </a:p>
          <a:p>
            <a:endParaRPr lang="en-US" sz="4000" b="1" dirty="0" smtClean="0">
              <a:solidFill>
                <a:schemeClr val="tx1"/>
              </a:solidFill>
              <a:latin typeface="Preeti" pitchFamily="2" charset="0"/>
            </a:endParaRPr>
          </a:p>
          <a:p>
            <a:endParaRPr lang="en-US" sz="4000" b="1" dirty="0" smtClean="0">
              <a:solidFill>
                <a:schemeClr val="tx1"/>
              </a:solidFill>
              <a:latin typeface="Preeti" pitchFamily="2" charset="0"/>
            </a:endParaRPr>
          </a:p>
          <a:p>
            <a:r>
              <a:rPr lang="en-US" sz="4000" b="1" dirty="0" err="1" smtClean="0">
                <a:solidFill>
                  <a:schemeClr val="bg1"/>
                </a:solidFill>
                <a:latin typeface="Preeti" pitchFamily="2" charset="0"/>
              </a:rPr>
              <a:t>lgt</a:t>
            </a:r>
            <a:r>
              <a:rPr lang="en-US" sz="4000" b="1" dirty="0" smtClean="0">
                <a:solidFill>
                  <a:schemeClr val="bg1"/>
                </a:solidFill>
                <a:latin typeface="Preeti" pitchFamily="2" charset="0"/>
              </a:rPr>
              <a:t>' kl08t</a:t>
            </a:r>
          </a:p>
          <a:p>
            <a:r>
              <a:rPr lang="en-US" sz="4000" b="1" dirty="0" err="1" smtClean="0">
                <a:solidFill>
                  <a:schemeClr val="bg1"/>
                </a:solidFill>
                <a:latin typeface="Preeti" pitchFamily="2" charset="0"/>
              </a:rPr>
              <a:t>cWoIf</a:t>
            </a:r>
            <a:r>
              <a:rPr lang="en-US" sz="4000" b="1" dirty="0" smtClean="0">
                <a:solidFill>
                  <a:schemeClr val="bg1"/>
                </a:solidFill>
                <a:latin typeface="Preeti" pitchFamily="2" charset="0"/>
              </a:rPr>
              <a:t>, ;~</a:t>
            </a:r>
            <a:r>
              <a:rPr lang="en-US" sz="4000" b="1" dirty="0" err="1" smtClean="0">
                <a:solidFill>
                  <a:schemeClr val="bg1"/>
                </a:solidFill>
                <a:latin typeface="Preeti" pitchFamily="2" charset="0"/>
              </a:rPr>
              <a:t>rfl</a:t>
            </a:r>
            <a:r>
              <a:rPr lang="en-US" sz="4000" b="1" dirty="0" smtClean="0">
                <a:solidFill>
                  <a:schemeClr val="bg1"/>
                </a:solidFill>
                <a:latin typeface="Preeti" pitchFamily="2" charset="0"/>
              </a:rPr>
              <a:t>/</a:t>
            </a:r>
            <a:r>
              <a:rPr lang="en-US" sz="4000" b="1" dirty="0" err="1" smtClean="0">
                <a:solidFill>
                  <a:schemeClr val="bg1"/>
                </a:solidFill>
                <a:latin typeface="Preeti" pitchFamily="2" charset="0"/>
              </a:rPr>
              <a:t>sf</a:t>
            </a:r>
            <a:r>
              <a:rPr lang="en-US" sz="4000" b="1" dirty="0" smtClean="0">
                <a:solidFill>
                  <a:schemeClr val="bg1"/>
                </a:solidFill>
                <a:latin typeface="Preeti" pitchFamily="2" charset="0"/>
              </a:rPr>
              <a:t> ;</a:t>
            </a:r>
            <a:r>
              <a:rPr lang="en-US" sz="4000" b="1" dirty="0" err="1" smtClean="0">
                <a:solidFill>
                  <a:schemeClr val="bg1"/>
                </a:solidFill>
                <a:latin typeface="Preeti" pitchFamily="2" charset="0"/>
              </a:rPr>
              <a:t>d"x</a:t>
            </a:r>
            <a:r>
              <a:rPr lang="en-US" sz="4000" b="1" dirty="0" smtClean="0">
                <a:solidFill>
                  <a:schemeClr val="bg1"/>
                </a:solidFill>
                <a:latin typeface="Preeti" pitchFamily="2" charset="0"/>
              </a:rPr>
              <a:t> g]</a:t>
            </a:r>
            <a:r>
              <a:rPr lang="en-US" sz="4000" b="1" dirty="0" err="1" smtClean="0">
                <a:solidFill>
                  <a:schemeClr val="bg1"/>
                </a:solidFill>
                <a:latin typeface="Preeti" pitchFamily="2" charset="0"/>
              </a:rPr>
              <a:t>kfn</a:t>
            </a:r>
            <a:r>
              <a:rPr lang="en-US" sz="4000" b="1" dirty="0" smtClean="0">
                <a:solidFill>
                  <a:schemeClr val="bg1"/>
                </a:solidFill>
                <a:latin typeface="Preeti" pitchFamily="2" charset="0"/>
              </a:rPr>
              <a:t> </a:t>
            </a:r>
          </a:p>
          <a:p>
            <a:pPr algn="l"/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Preeti" pitchFamily="2" charset="0"/>
                <a:ea typeface="Preeti Normal" charset="0"/>
                <a:cs typeface="Preeti Normal" charset="0"/>
              </a:rPr>
              <a:t>l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;Daf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lns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kmf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]6f]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tyf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lel8of]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k|of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]u</a:t>
            </a:r>
          </a:p>
          <a:p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lx+8]sf]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jf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sfd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ul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//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xFbf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Snf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]h lel8of]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df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hf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]8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lbg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 </a:t>
            </a:r>
          </a:p>
          <a:p>
            <a:r>
              <a:rPr lang="en-US" dirty="0">
                <a:latin typeface="Preeti" pitchFamily="2" charset="0"/>
                <a:ea typeface="Preeti Normal" charset="0"/>
                <a:cs typeface="Preeti Normal" charset="0"/>
              </a:rPr>
              <a:t>l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el8of]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cGtjf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{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tf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{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cg'xf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/ b]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vfP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/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lng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} k5{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eGg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 5}g </a:t>
            </a:r>
          </a:p>
          <a:p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lel8of] b]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vfpFbf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s]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Dof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;]h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uO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/x]sf] 5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eGg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Wofg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lbg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 </a:t>
            </a:r>
          </a:p>
          <a:p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v/fa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ljifosf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pbfx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/0f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lb+bf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b]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vfpg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 lel8of]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df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ljz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]if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Wofg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lbg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 </a:t>
            </a:r>
          </a:p>
          <a:p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jfnjflnsf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/ of}g lx+;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fdf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k/]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sfx?df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ljz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]if ;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fjwfgL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ckgfpg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</a:t>
            </a:r>
          </a:p>
          <a:p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;s];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Dd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dirty="0" err="1" smtClean="0">
                <a:latin typeface="Preeti" pitchFamily="2" charset="0"/>
                <a:ea typeface="Preeti Normal" charset="0"/>
                <a:cs typeface="Preeti Normal" charset="0"/>
              </a:rPr>
              <a:t>Okm</a:t>
            </a:r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]S6x?df v]Ng] </a:t>
            </a:r>
          </a:p>
          <a:p>
            <a:r>
              <a:rPr lang="en-US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endParaRPr lang="en-US" dirty="0">
              <a:latin typeface="Preeti" pitchFamily="2" charset="0"/>
              <a:ea typeface="Preeti Normal" charset="0"/>
              <a:cs typeface="Preeti Norm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>
                <a:latin typeface="Preeti" pitchFamily="2" charset="0"/>
                <a:ea typeface="Preeti Normal" charset="0"/>
                <a:cs typeface="Preeti Normal" charset="0"/>
              </a:rPr>
              <a:t>k</a:t>
            </a:r>
            <a:r>
              <a:rPr lang="en-US" sz="3600" dirty="0" err="1" smtClean="0">
                <a:latin typeface="Preeti" pitchFamily="2" charset="0"/>
                <a:ea typeface="Preeti Normal" charset="0"/>
                <a:cs typeface="Preeti Normal" charset="0"/>
              </a:rPr>
              <a:t>mf</a:t>
            </a:r>
            <a:r>
              <a:rPr lang="en-US" sz="3600" dirty="0" smtClean="0">
                <a:latin typeface="Preeti" pitchFamily="2" charset="0"/>
                <a:ea typeface="Preeti Normal" charset="0"/>
                <a:cs typeface="Preeti Normal" charset="0"/>
              </a:rPr>
              <a:t>]6f] / lel8of]</a:t>
            </a:r>
            <a:r>
              <a:rPr lang="en-US" sz="3600" dirty="0" err="1" smtClean="0">
                <a:latin typeface="Preeti" pitchFamily="2" charset="0"/>
                <a:ea typeface="Preeti Normal" charset="0"/>
                <a:cs typeface="Preeti Normal" charset="0"/>
              </a:rPr>
              <a:t>df</a:t>
            </a:r>
            <a:r>
              <a:rPr lang="en-US" sz="3600" dirty="0" smtClean="0">
                <a:latin typeface="Preeti" pitchFamily="2" charset="0"/>
                <a:ea typeface="Preeti Normal" charset="0"/>
                <a:cs typeface="Preeti Normal" charset="0"/>
              </a:rPr>
              <a:t> s] </a:t>
            </a:r>
            <a:r>
              <a:rPr lang="en-US" sz="3600" dirty="0" err="1" smtClean="0">
                <a:latin typeface="Preeti" pitchFamily="2" charset="0"/>
                <a:ea typeface="Preeti Normal" charset="0"/>
                <a:cs typeface="Preeti Normal" charset="0"/>
              </a:rPr>
              <a:t>ug</a:t>
            </a:r>
            <a:r>
              <a:rPr lang="en-US" sz="3600" dirty="0" smtClean="0">
                <a:latin typeface="Preeti" pitchFamily="2" charset="0"/>
                <a:ea typeface="Preeti Normal" charset="0"/>
                <a:cs typeface="Preeti Normal" charset="0"/>
              </a:rPr>
              <a:t>]{ &lt; </a:t>
            </a:r>
            <a:endParaRPr lang="en-US" sz="3600" dirty="0">
              <a:latin typeface="Preeti" pitchFamily="2" charset="0"/>
              <a:ea typeface="Preeti Normal" charset="0"/>
              <a:cs typeface="Preeti Norm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3393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None/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690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rot="-1740000">
            <a:off x="389040" y="759816"/>
            <a:ext cx="7978775" cy="4122572"/>
          </a:xfrm>
        </p:spPr>
        <p:txBody>
          <a:bodyPr>
            <a:normAutofit/>
          </a:bodyPr>
          <a:lstStyle/>
          <a:p>
            <a:r>
              <a:rPr lang="en-US" sz="23900" b="1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Preeti" pitchFamily="2" charset="0"/>
              </a:rPr>
              <a:t>wGojfb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xmlns="" val="239969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9359C917-5D16-478F-8D2B-9567E7689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792" y="1018633"/>
            <a:ext cx="7928999" cy="853958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Preeti" pitchFamily="2" charset="0"/>
              </a:rPr>
              <a:t>cfd</a:t>
            </a:r>
            <a:r>
              <a:rPr lang="en-US" b="1" dirty="0">
                <a:solidFill>
                  <a:schemeClr val="tx1"/>
                </a:solidFill>
                <a:latin typeface="Preeti" pitchFamily="2" charset="0"/>
              </a:rPr>
              <a:t>;~</a:t>
            </a:r>
            <a:r>
              <a:rPr lang="en-US" b="1" dirty="0" err="1" smtClean="0">
                <a:solidFill>
                  <a:schemeClr val="tx1"/>
                </a:solidFill>
                <a:latin typeface="Preeti" pitchFamily="2" charset="0"/>
              </a:rPr>
              <a:t>rf</a:t>
            </a:r>
            <a:r>
              <a:rPr lang="en-US" b="1" dirty="0" smtClean="0">
                <a:solidFill>
                  <a:schemeClr val="tx1"/>
                </a:solidFill>
                <a:latin typeface="Preeti" pitchFamily="2" charset="0"/>
              </a:rPr>
              <a:t>/</a:t>
            </a:r>
            <a:r>
              <a:rPr lang="en-US" b="1" dirty="0" err="1" smtClean="0">
                <a:solidFill>
                  <a:schemeClr val="tx1"/>
                </a:solidFill>
                <a:latin typeface="Preeti" pitchFamily="2" charset="0"/>
              </a:rPr>
              <a:t>df</a:t>
            </a:r>
            <a:r>
              <a:rPr lang="en-US" b="1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Preeti" pitchFamily="2" charset="0"/>
              </a:rPr>
              <a:t>dlxnf</a:t>
            </a:r>
            <a:endParaRPr lang="en-US" dirty="0">
              <a:latin typeface="Preeti Normal" charset="0"/>
              <a:ea typeface="Preeti Normal" charset="0"/>
              <a:cs typeface="Preeti Norma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33E41EE-E2E8-F245-9C27-D20D5ABCA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209800"/>
            <a:ext cx="6324600" cy="449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47707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reeti" pitchFamily="2" charset="0"/>
              </a:rPr>
              <a:t>h] b]</a:t>
            </a:r>
            <a:r>
              <a:rPr lang="en-US" dirty="0" err="1" smtClean="0">
                <a:latin typeface="Preeti" pitchFamily="2" charset="0"/>
              </a:rPr>
              <a:t>lvof</a:t>
            </a:r>
            <a:r>
              <a:rPr lang="en-US" dirty="0" smtClean="0">
                <a:latin typeface="Preeti" pitchFamily="2" charset="0"/>
              </a:rPr>
              <a:t>] </a:t>
            </a:r>
            <a:endParaRPr lang="en-US" dirty="0"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>
                <a:latin typeface="Preeti" pitchFamily="2" charset="0"/>
              </a:rPr>
              <a:t>36gf </a:t>
            </a:r>
            <a:r>
              <a:rPr lang="en-US" sz="4000" dirty="0" err="1" smtClean="0">
                <a:latin typeface="Preeti" pitchFamily="2" charset="0"/>
              </a:rPr>
              <a:t>jf</a:t>
            </a:r>
            <a:r>
              <a:rPr lang="en-US" sz="4000" dirty="0" smtClean="0">
                <a:latin typeface="Preeti" pitchFamily="2" charset="0"/>
              </a:rPr>
              <a:t> ;</a:t>
            </a:r>
            <a:r>
              <a:rPr lang="en-US" sz="4000" dirty="0" err="1" smtClean="0">
                <a:latin typeface="Preeti" pitchFamily="2" charset="0"/>
              </a:rPr>
              <a:t>Gbe</a:t>
            </a:r>
            <a:r>
              <a:rPr lang="en-US" sz="4000" dirty="0" smtClean="0">
                <a:latin typeface="Preeti" pitchFamily="2" charset="0"/>
              </a:rPr>
              <a:t>{ </a:t>
            </a:r>
            <a:r>
              <a:rPr lang="en-US" sz="4000" dirty="0" err="1" smtClean="0">
                <a:latin typeface="Preeti" pitchFamily="2" charset="0"/>
              </a:rPr>
              <a:t>k|wfg</a:t>
            </a:r>
            <a:r>
              <a:rPr lang="en-US" sz="4000" dirty="0" smtClean="0">
                <a:latin typeface="Preeti" pitchFamily="2" charset="0"/>
              </a:rPr>
              <a:t> l/</a:t>
            </a:r>
            <a:r>
              <a:rPr lang="en-US" sz="4000" dirty="0" err="1" smtClean="0">
                <a:latin typeface="Preeti" pitchFamily="2" charset="0"/>
              </a:rPr>
              <a:t>kf</a:t>
            </a:r>
            <a:r>
              <a:rPr lang="en-US" sz="4000" dirty="0" smtClean="0">
                <a:latin typeface="Preeti" pitchFamily="2" charset="0"/>
              </a:rPr>
              <a:t>]l6{Ë</a:t>
            </a:r>
          </a:p>
          <a:p>
            <a:r>
              <a:rPr lang="en-US" sz="4000" dirty="0" smtClean="0">
                <a:latin typeface="Preeti" pitchFamily="2" charset="0"/>
              </a:rPr>
              <a:t>kLl8tsf] </a:t>
            </a:r>
            <a:r>
              <a:rPr lang="en-US" sz="4000" dirty="0" err="1" smtClean="0">
                <a:latin typeface="Preeti" pitchFamily="2" charset="0"/>
              </a:rPr>
              <a:t>gfd</a:t>
            </a:r>
            <a:r>
              <a:rPr lang="en-US" sz="4000" dirty="0" smtClean="0">
                <a:latin typeface="Preeti" pitchFamily="2" charset="0"/>
              </a:rPr>
              <a:t>, 7]</a:t>
            </a:r>
            <a:r>
              <a:rPr lang="en-US" sz="4000" dirty="0" err="1" smtClean="0">
                <a:latin typeface="Preeti" pitchFamily="2" charset="0"/>
              </a:rPr>
              <a:t>ufgf</a:t>
            </a:r>
            <a:r>
              <a:rPr lang="en-US" sz="4000" dirty="0" smtClean="0">
                <a:latin typeface="Preeti" pitchFamily="2" charset="0"/>
              </a:rPr>
              <a:t> </a:t>
            </a:r>
            <a:r>
              <a:rPr lang="en-US" sz="4000" dirty="0" err="1" smtClean="0">
                <a:latin typeface="Preeti" pitchFamily="2" charset="0"/>
              </a:rPr>
              <a:t>lbOPsf</a:t>
            </a:r>
            <a:r>
              <a:rPr lang="en-US" sz="4000" dirty="0" smtClean="0">
                <a:latin typeface="Preeti" pitchFamily="2" charset="0"/>
              </a:rPr>
              <a:t>] 5}g </a:t>
            </a:r>
          </a:p>
          <a:p>
            <a:r>
              <a:rPr lang="en-US" sz="4000" dirty="0" smtClean="0">
                <a:latin typeface="Preeti" pitchFamily="2" charset="0"/>
              </a:rPr>
              <a:t>;</a:t>
            </a:r>
            <a:r>
              <a:rPr lang="en-US" sz="4000" dirty="0" err="1" smtClean="0">
                <a:latin typeface="Preeti" pitchFamily="2" charset="0"/>
              </a:rPr>
              <a:t>dfrf</a:t>
            </a:r>
            <a:r>
              <a:rPr lang="en-US" sz="4000" dirty="0" smtClean="0">
                <a:latin typeface="Preeti" pitchFamily="2" charset="0"/>
              </a:rPr>
              <a:t>/</a:t>
            </a:r>
            <a:r>
              <a:rPr lang="en-US" sz="4000" dirty="0" err="1" smtClean="0">
                <a:latin typeface="Preeti" pitchFamily="2" charset="0"/>
              </a:rPr>
              <a:t>x?n</a:t>
            </a:r>
            <a:r>
              <a:rPr lang="en-US" sz="4000" dirty="0" smtClean="0">
                <a:latin typeface="Preeti" pitchFamily="2" charset="0"/>
              </a:rPr>
              <a:t>] </a:t>
            </a:r>
            <a:r>
              <a:rPr lang="en-US" sz="4000" dirty="0" err="1" smtClean="0">
                <a:latin typeface="Preeti" pitchFamily="2" charset="0"/>
              </a:rPr>
              <a:t>k|foM</a:t>
            </a:r>
            <a:r>
              <a:rPr lang="en-US" sz="4000" dirty="0" smtClean="0">
                <a:latin typeface="Preeti" pitchFamily="2" charset="0"/>
              </a:rPr>
              <a:t> </a:t>
            </a:r>
            <a:r>
              <a:rPr lang="en-US" sz="4000" dirty="0" err="1" smtClean="0">
                <a:latin typeface="Preeti" pitchFamily="2" charset="0"/>
              </a:rPr>
              <a:t>leqL</a:t>
            </a:r>
            <a:r>
              <a:rPr lang="en-US" sz="4000" dirty="0" smtClean="0">
                <a:latin typeface="Preeti" pitchFamily="2" charset="0"/>
              </a:rPr>
              <a:t> k]</a:t>
            </a:r>
            <a:r>
              <a:rPr lang="en-US" sz="4000" dirty="0" err="1" smtClean="0">
                <a:latin typeface="Preeti" pitchFamily="2" charset="0"/>
              </a:rPr>
              <a:t>hdf</a:t>
            </a:r>
            <a:r>
              <a:rPr lang="en-US" sz="4000" dirty="0" smtClean="0">
                <a:latin typeface="Preeti" pitchFamily="2" charset="0"/>
              </a:rPr>
              <a:t> :</a:t>
            </a:r>
            <a:r>
              <a:rPr lang="en-US" sz="4000" dirty="0" err="1" smtClean="0">
                <a:latin typeface="Preeti" pitchFamily="2" charset="0"/>
              </a:rPr>
              <a:t>yfg</a:t>
            </a:r>
            <a:r>
              <a:rPr lang="en-US" sz="4000" dirty="0" smtClean="0">
                <a:latin typeface="Preeti" pitchFamily="2" charset="0"/>
              </a:rPr>
              <a:t> </a:t>
            </a:r>
            <a:r>
              <a:rPr lang="en-US" sz="4000" dirty="0" err="1" smtClean="0">
                <a:latin typeface="Preeti" pitchFamily="2" charset="0"/>
              </a:rPr>
              <a:t>kfPsf</a:t>
            </a:r>
            <a:r>
              <a:rPr lang="en-US" sz="4000" dirty="0" smtClean="0">
                <a:latin typeface="Preeti" pitchFamily="2" charset="0"/>
              </a:rPr>
              <a:t> 5g</a:t>
            </a:r>
          </a:p>
          <a:p>
            <a:r>
              <a:rPr lang="en-US" sz="4000" dirty="0" err="1" smtClean="0">
                <a:latin typeface="Preeti" pitchFamily="2" charset="0"/>
              </a:rPr>
              <a:t>kmnf</a:t>
            </a:r>
            <a:r>
              <a:rPr lang="en-US" sz="4000" dirty="0" smtClean="0">
                <a:latin typeface="Preeti" pitchFamily="2" charset="0"/>
              </a:rPr>
              <a:t>] ck </a:t>
            </a:r>
            <a:r>
              <a:rPr lang="en-US" sz="4000" dirty="0" err="1" smtClean="0">
                <a:latin typeface="Preeti" pitchFamily="2" charset="0"/>
              </a:rPr>
              <a:t>Go'g</a:t>
            </a:r>
            <a:r>
              <a:rPr lang="en-US" sz="4000" dirty="0" smtClean="0">
                <a:latin typeface="Preeti" pitchFamily="2" charset="0"/>
              </a:rPr>
              <a:t> 5 of 5Fb} 5}g </a:t>
            </a:r>
          </a:p>
          <a:p>
            <a:r>
              <a:rPr lang="en-US" sz="4000" dirty="0" smtClean="0">
                <a:latin typeface="Preeti" pitchFamily="2" charset="0"/>
              </a:rPr>
              <a:t>;</a:t>
            </a:r>
            <a:r>
              <a:rPr lang="en-US" sz="4000" dirty="0" err="1" smtClean="0">
                <a:latin typeface="Preeti" pitchFamily="2" charset="0"/>
              </a:rPr>
              <a:t>dfrf</a:t>
            </a:r>
            <a:r>
              <a:rPr lang="en-US" sz="4000" dirty="0" smtClean="0">
                <a:latin typeface="Preeti" pitchFamily="2" charset="0"/>
              </a:rPr>
              <a:t>/ kLl8t </a:t>
            </a:r>
            <a:r>
              <a:rPr lang="en-US" sz="4000" dirty="0" err="1" smtClean="0">
                <a:latin typeface="Preeti" pitchFamily="2" charset="0"/>
              </a:rPr>
              <a:t>k|wfg</a:t>
            </a:r>
            <a:r>
              <a:rPr lang="en-US" sz="4000" dirty="0" smtClean="0">
                <a:latin typeface="Preeti" pitchFamily="2" charset="0"/>
              </a:rPr>
              <a:t> 5g, kL8snfO{ k5\</a:t>
            </a:r>
            <a:r>
              <a:rPr lang="en-US" sz="4000" dirty="0" err="1" smtClean="0">
                <a:latin typeface="Preeti" pitchFamily="2" charset="0"/>
              </a:rPr>
              <a:t>ofOPsf</a:t>
            </a:r>
            <a:r>
              <a:rPr lang="en-US" sz="4000" dirty="0" smtClean="0">
                <a:latin typeface="Preeti" pitchFamily="2" charset="0"/>
              </a:rPr>
              <a:t>] 5}g </a:t>
            </a:r>
          </a:p>
          <a:p>
            <a:endParaRPr lang="en-US" sz="4000" dirty="0" smtClean="0">
              <a:latin typeface="Preeti" pitchFamily="2" charset="0"/>
            </a:endParaRPr>
          </a:p>
          <a:p>
            <a:pPr>
              <a:buNone/>
            </a:pPr>
            <a:endParaRPr lang="en-US" sz="6000" dirty="0" smtClean="0">
              <a:latin typeface="Preeti" pitchFamily="2" charset="0"/>
            </a:endParaRPr>
          </a:p>
          <a:p>
            <a:endParaRPr lang="en-US" sz="4800" dirty="0">
              <a:latin typeface="Preet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16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reeti" pitchFamily="2" charset="0"/>
              </a:rPr>
              <a:t>clxn</a:t>
            </a:r>
            <a:r>
              <a:rPr lang="en-US" dirty="0" smtClean="0">
                <a:latin typeface="Preeti" pitchFamily="2" charset="0"/>
              </a:rPr>
              <a:t>]</a:t>
            </a:r>
            <a:endParaRPr lang="en-US" dirty="0"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>
                <a:latin typeface="Preeti" pitchFamily="2" charset="0"/>
              </a:rPr>
              <a:t>36gf </a:t>
            </a:r>
            <a:r>
              <a:rPr lang="en-US" sz="4000" dirty="0" err="1" smtClean="0">
                <a:latin typeface="Preeti" pitchFamily="2" charset="0"/>
              </a:rPr>
              <a:t>k|wfg</a:t>
            </a:r>
            <a:r>
              <a:rPr lang="en-US" sz="4000" dirty="0" smtClean="0">
                <a:latin typeface="Preeti" pitchFamily="2" charset="0"/>
              </a:rPr>
              <a:t> l/</a:t>
            </a:r>
            <a:r>
              <a:rPr lang="en-US" sz="4000" dirty="0" err="1" smtClean="0">
                <a:latin typeface="Preeti" pitchFamily="2" charset="0"/>
              </a:rPr>
              <a:t>kf</a:t>
            </a:r>
            <a:r>
              <a:rPr lang="en-US" sz="4000" dirty="0" smtClean="0">
                <a:latin typeface="Preeti" pitchFamily="2" charset="0"/>
              </a:rPr>
              <a:t>]l6{Ë</a:t>
            </a:r>
          </a:p>
          <a:p>
            <a:r>
              <a:rPr lang="en-US" sz="4000" dirty="0" smtClean="0">
                <a:latin typeface="Preeti" pitchFamily="2" charset="0"/>
              </a:rPr>
              <a:t>;</a:t>
            </a:r>
            <a:r>
              <a:rPr lang="en-US" sz="4000" dirty="0" err="1" smtClean="0">
                <a:latin typeface="Preeti" pitchFamily="2" charset="0"/>
              </a:rPr>
              <a:t>dfrf</a:t>
            </a:r>
            <a:r>
              <a:rPr lang="en-US" sz="4000" dirty="0" smtClean="0">
                <a:latin typeface="Preeti" pitchFamily="2" charset="0"/>
              </a:rPr>
              <a:t>/</a:t>
            </a:r>
            <a:r>
              <a:rPr lang="en-US" sz="4000" dirty="0" err="1" smtClean="0">
                <a:latin typeface="Preeti" pitchFamily="2" charset="0"/>
              </a:rPr>
              <a:t>x?n</a:t>
            </a:r>
            <a:r>
              <a:rPr lang="en-US" sz="4000" dirty="0" smtClean="0">
                <a:latin typeface="Preeti" pitchFamily="2" charset="0"/>
              </a:rPr>
              <a:t>] </a:t>
            </a:r>
            <a:r>
              <a:rPr lang="en-US" sz="4000" dirty="0" err="1" smtClean="0">
                <a:latin typeface="Preeti" pitchFamily="2" charset="0"/>
              </a:rPr>
              <a:t>klxnf</a:t>
            </a:r>
            <a:r>
              <a:rPr lang="en-US" sz="4000" dirty="0" smtClean="0">
                <a:latin typeface="Preeti" pitchFamily="2" charset="0"/>
              </a:rPr>
              <a:t>] k[i7df :</a:t>
            </a:r>
            <a:r>
              <a:rPr lang="en-US" sz="4000" dirty="0" err="1" smtClean="0">
                <a:latin typeface="Preeti" pitchFamily="2" charset="0"/>
              </a:rPr>
              <a:t>yfg</a:t>
            </a:r>
            <a:r>
              <a:rPr lang="en-US" sz="4000" dirty="0" smtClean="0">
                <a:latin typeface="Preeti" pitchFamily="2" charset="0"/>
              </a:rPr>
              <a:t> </a:t>
            </a:r>
            <a:r>
              <a:rPr lang="en-US" sz="4000" dirty="0" err="1" smtClean="0">
                <a:latin typeface="Preeti" pitchFamily="2" charset="0"/>
              </a:rPr>
              <a:t>kfPsf</a:t>
            </a:r>
            <a:r>
              <a:rPr lang="en-US" sz="4000" dirty="0" smtClean="0">
                <a:latin typeface="Preeti" pitchFamily="2" charset="0"/>
              </a:rPr>
              <a:t> 5g</a:t>
            </a:r>
          </a:p>
          <a:p>
            <a:r>
              <a:rPr lang="en-US" sz="4000" dirty="0" err="1" smtClean="0">
                <a:latin typeface="Preeti" pitchFamily="2" charset="0"/>
              </a:rPr>
              <a:t>k|To</a:t>
            </a:r>
            <a:r>
              <a:rPr lang="en-US" sz="4000" dirty="0" smtClean="0">
                <a:latin typeface="Preeti" pitchFamily="2" charset="0"/>
              </a:rPr>
              <a:t>]s </a:t>
            </a:r>
            <a:r>
              <a:rPr lang="en-US" sz="4000" dirty="0" err="1" smtClean="0">
                <a:latin typeface="Preeti" pitchFamily="2" charset="0"/>
              </a:rPr>
              <a:t>lbg</a:t>
            </a:r>
            <a:r>
              <a:rPr lang="en-US" sz="4000" dirty="0" smtClean="0">
                <a:latin typeface="Preeti" pitchFamily="2" charset="0"/>
              </a:rPr>
              <a:t> h:t} </a:t>
            </a:r>
            <a:r>
              <a:rPr lang="en-US" sz="4000" dirty="0" err="1" smtClean="0">
                <a:latin typeface="Preeti" pitchFamily="2" charset="0"/>
              </a:rPr>
              <a:t>kmnf</a:t>
            </a:r>
            <a:r>
              <a:rPr lang="en-US" sz="4000" dirty="0" smtClean="0">
                <a:latin typeface="Preeti" pitchFamily="2" charset="0"/>
              </a:rPr>
              <a:t>] </a:t>
            </a:r>
            <a:r>
              <a:rPr lang="en-US" sz="4000" dirty="0" err="1" smtClean="0">
                <a:latin typeface="Preeti" pitchFamily="2" charset="0"/>
              </a:rPr>
              <a:t>ck</a:t>
            </a:r>
            <a:endParaRPr lang="en-US" sz="4000" dirty="0" smtClean="0">
              <a:latin typeface="Preeti" pitchFamily="2" charset="0"/>
            </a:endParaRPr>
          </a:p>
          <a:p>
            <a:r>
              <a:rPr lang="en-US" sz="4000" dirty="0" smtClean="0">
                <a:latin typeface="Preeti" pitchFamily="2" charset="0"/>
              </a:rPr>
              <a:t>;</a:t>
            </a:r>
            <a:r>
              <a:rPr lang="en-US" sz="4000" dirty="0" err="1" smtClean="0">
                <a:latin typeface="Preeti" pitchFamily="2" charset="0"/>
              </a:rPr>
              <a:t>dfrf</a:t>
            </a:r>
            <a:r>
              <a:rPr lang="en-US" sz="4000" dirty="0" smtClean="0">
                <a:latin typeface="Preeti" pitchFamily="2" charset="0"/>
              </a:rPr>
              <a:t>/</a:t>
            </a:r>
            <a:r>
              <a:rPr lang="en-US" sz="4000" dirty="0" err="1" smtClean="0">
                <a:latin typeface="Preeti" pitchFamily="2" charset="0"/>
              </a:rPr>
              <a:t>df</a:t>
            </a:r>
            <a:r>
              <a:rPr lang="en-US" sz="4000" dirty="0" smtClean="0">
                <a:latin typeface="Preeti" pitchFamily="2" charset="0"/>
              </a:rPr>
              <a:t> kLl8tsf s'/f </a:t>
            </a:r>
            <a:r>
              <a:rPr lang="en-US" sz="4000" dirty="0" err="1" smtClean="0">
                <a:latin typeface="Preeti" pitchFamily="2" charset="0"/>
              </a:rPr>
              <a:t>dfq</a:t>
            </a:r>
            <a:r>
              <a:rPr lang="en-US" sz="4000" dirty="0" smtClean="0">
                <a:latin typeface="Preeti" pitchFamily="2" charset="0"/>
              </a:rPr>
              <a:t> 5}</a:t>
            </a:r>
            <a:r>
              <a:rPr lang="en-US" sz="4000" dirty="0" err="1" smtClean="0">
                <a:latin typeface="Preeti" pitchFamily="2" charset="0"/>
              </a:rPr>
              <a:t>gg</a:t>
            </a:r>
            <a:r>
              <a:rPr lang="en-US" sz="4000" dirty="0" smtClean="0">
                <a:latin typeface="Preeti" pitchFamily="2" charset="0"/>
              </a:rPr>
              <a:t>, kL8snfO{ </a:t>
            </a:r>
            <a:r>
              <a:rPr lang="en-US" sz="4000" dirty="0" err="1" smtClean="0">
                <a:latin typeface="Preeti" pitchFamily="2" charset="0"/>
              </a:rPr>
              <a:t>klg</a:t>
            </a:r>
            <a:r>
              <a:rPr lang="en-US" sz="4000" dirty="0" smtClean="0">
                <a:latin typeface="Preeti" pitchFamily="2" charset="0"/>
              </a:rPr>
              <a:t> k5\</a:t>
            </a:r>
            <a:r>
              <a:rPr lang="en-US" sz="4000" dirty="0" err="1" smtClean="0">
                <a:latin typeface="Preeti" pitchFamily="2" charset="0"/>
              </a:rPr>
              <a:t>ofOPsf</a:t>
            </a:r>
            <a:r>
              <a:rPr lang="en-US" sz="4000" dirty="0" smtClean="0">
                <a:latin typeface="Preeti" pitchFamily="2" charset="0"/>
              </a:rPr>
              <a:t> 5g . </a:t>
            </a:r>
          </a:p>
          <a:p>
            <a:r>
              <a:rPr lang="en-US" sz="4000" dirty="0" smtClean="0">
                <a:latin typeface="Preeti" pitchFamily="2" charset="0"/>
              </a:rPr>
              <a:t>kL8snfO{ </a:t>
            </a:r>
            <a:r>
              <a:rPr lang="en-US" sz="4000" dirty="0" err="1" smtClean="0">
                <a:latin typeface="Preeti" pitchFamily="2" charset="0"/>
              </a:rPr>
              <a:t>sfjf</a:t>
            </a:r>
            <a:r>
              <a:rPr lang="en-US" sz="4000" dirty="0" smtClean="0">
                <a:latin typeface="Preeti" pitchFamily="2" charset="0"/>
              </a:rPr>
              <a:t>{</a:t>
            </a:r>
            <a:r>
              <a:rPr lang="en-US" sz="4000" dirty="0" err="1" smtClean="0">
                <a:latin typeface="Preeti" pitchFamily="2" charset="0"/>
              </a:rPr>
              <a:t>xLsf</a:t>
            </a:r>
            <a:r>
              <a:rPr lang="en-US" sz="4000" dirty="0" smtClean="0">
                <a:latin typeface="Preeti" pitchFamily="2" charset="0"/>
              </a:rPr>
              <a:t> </a:t>
            </a:r>
            <a:r>
              <a:rPr lang="en-US" sz="4000" dirty="0" err="1" smtClean="0">
                <a:latin typeface="Preeti" pitchFamily="2" charset="0"/>
              </a:rPr>
              <a:t>nflu</a:t>
            </a:r>
            <a:r>
              <a:rPr lang="en-US" sz="4000" dirty="0" smtClean="0">
                <a:latin typeface="Preeti" pitchFamily="2" charset="0"/>
              </a:rPr>
              <a:t> </a:t>
            </a:r>
            <a:r>
              <a:rPr lang="en-US" sz="4000" dirty="0" err="1" smtClean="0">
                <a:latin typeface="Preeti" pitchFamily="2" charset="0"/>
              </a:rPr>
              <a:t>bafa</a:t>
            </a:r>
            <a:r>
              <a:rPr lang="en-US" sz="4000" dirty="0" smtClean="0">
                <a:latin typeface="Preeti" pitchFamily="2" charset="0"/>
              </a:rPr>
              <a:t> </a:t>
            </a:r>
            <a:r>
              <a:rPr lang="en-US" sz="4000" dirty="0" err="1" smtClean="0">
                <a:latin typeface="Preeti" pitchFamily="2" charset="0"/>
              </a:rPr>
              <a:t>l;h</a:t>
            </a:r>
            <a:r>
              <a:rPr lang="en-US" sz="4000" dirty="0" smtClean="0">
                <a:latin typeface="Preeti" pitchFamily="2" charset="0"/>
              </a:rPr>
              <a:t>{</a:t>
            </a:r>
            <a:r>
              <a:rPr lang="en-US" sz="4000" dirty="0" err="1" smtClean="0">
                <a:latin typeface="Preeti" pitchFamily="2" charset="0"/>
              </a:rPr>
              <a:t>gf</a:t>
            </a:r>
            <a:r>
              <a:rPr lang="en-US" sz="4000" dirty="0" smtClean="0">
                <a:latin typeface="Preeti" pitchFamily="2" charset="0"/>
              </a:rPr>
              <a:t> </a:t>
            </a:r>
            <a:r>
              <a:rPr lang="en-US" sz="4000" dirty="0" err="1" smtClean="0">
                <a:latin typeface="Preeti" pitchFamily="2" charset="0"/>
              </a:rPr>
              <a:t>ul</a:t>
            </a:r>
            <a:r>
              <a:rPr lang="en-US" sz="4000" dirty="0" smtClean="0">
                <a:latin typeface="Preeti" pitchFamily="2" charset="0"/>
              </a:rPr>
              <a:t>/</a:t>
            </a:r>
            <a:r>
              <a:rPr lang="en-US" sz="4000" dirty="0" err="1" smtClean="0">
                <a:latin typeface="Preeti" pitchFamily="2" charset="0"/>
              </a:rPr>
              <a:t>Psf</a:t>
            </a:r>
            <a:r>
              <a:rPr lang="en-US" sz="4000" dirty="0" smtClean="0">
                <a:latin typeface="Preeti" pitchFamily="2" charset="0"/>
              </a:rPr>
              <a:t>] 5</a:t>
            </a:r>
          </a:p>
          <a:p>
            <a:endParaRPr lang="en-US" sz="4000" dirty="0" smtClean="0">
              <a:latin typeface="Preeti" pitchFamily="2" charset="0"/>
            </a:endParaRPr>
          </a:p>
          <a:p>
            <a:endParaRPr lang="en-US" sz="4000" dirty="0">
              <a:latin typeface="Preet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391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Preeti" pitchFamily="2" charset="0"/>
              </a:rPr>
              <a:t>c</a:t>
            </a:r>
            <a:r>
              <a:rPr lang="en-US" dirty="0" err="1" smtClean="0">
                <a:latin typeface="Preeti" pitchFamily="2" charset="0"/>
              </a:rPr>
              <a:t>lxn</a:t>
            </a:r>
            <a:r>
              <a:rPr lang="en-US" dirty="0" smtClean="0">
                <a:latin typeface="Preeti" pitchFamily="2" charset="0"/>
              </a:rPr>
              <a:t>]===</a:t>
            </a:r>
            <a:endParaRPr lang="en-US" dirty="0"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dirty="0" smtClean="0">
                <a:latin typeface="Preeti" pitchFamily="2" charset="0"/>
              </a:rPr>
              <a:t>s]</a:t>
            </a:r>
            <a:r>
              <a:rPr lang="en-US" sz="4000" dirty="0" err="1" smtClean="0">
                <a:latin typeface="Preeti" pitchFamily="2" charset="0"/>
              </a:rPr>
              <a:t>xL</a:t>
            </a:r>
            <a:r>
              <a:rPr lang="en-US" sz="4000" dirty="0" smtClean="0">
                <a:latin typeface="Preeti" pitchFamily="2" charset="0"/>
              </a:rPr>
              <a:t> </a:t>
            </a:r>
            <a:r>
              <a:rPr lang="en-US" sz="4000" dirty="0" err="1" smtClean="0">
                <a:latin typeface="Preeti" pitchFamily="2" charset="0"/>
              </a:rPr>
              <a:t>cgnfO</a:t>
            </a:r>
            <a:r>
              <a:rPr lang="en-US" sz="4000" dirty="0" smtClean="0">
                <a:latin typeface="Preeti" pitchFamily="2" charset="0"/>
              </a:rPr>
              <a:t>{g ldl8ofn] </a:t>
            </a:r>
            <a:r>
              <a:rPr lang="en-US" sz="4000" dirty="0" err="1" smtClean="0">
                <a:latin typeface="Preeti" pitchFamily="2" charset="0"/>
              </a:rPr>
              <a:t>anfTsf</a:t>
            </a:r>
            <a:r>
              <a:rPr lang="en-US" sz="4000" dirty="0" smtClean="0">
                <a:latin typeface="Preeti" pitchFamily="2" charset="0"/>
              </a:rPr>
              <a:t>/ h:tf] ;+a]</a:t>
            </a:r>
            <a:r>
              <a:rPr lang="en-US" sz="4000" dirty="0" err="1" smtClean="0">
                <a:latin typeface="Preeti" pitchFamily="2" charset="0"/>
              </a:rPr>
              <a:t>bgzLn</a:t>
            </a:r>
            <a:r>
              <a:rPr lang="en-US" sz="4000" dirty="0" smtClean="0">
                <a:latin typeface="Preeti" pitchFamily="2" charset="0"/>
              </a:rPr>
              <a:t> s'/</a:t>
            </a:r>
            <a:r>
              <a:rPr lang="en-US" sz="4000" dirty="0" err="1" smtClean="0">
                <a:latin typeface="Preeti" pitchFamily="2" charset="0"/>
              </a:rPr>
              <a:t>fnfO</a:t>
            </a:r>
            <a:r>
              <a:rPr lang="en-US" sz="4000" dirty="0" smtClean="0">
                <a:latin typeface="Preeti" pitchFamily="2" charset="0"/>
              </a:rPr>
              <a:t>{ ;g;gLk"0f{ </a:t>
            </a:r>
            <a:r>
              <a:rPr lang="en-US" sz="4000" dirty="0" err="1" smtClean="0">
                <a:latin typeface="Preeti" pitchFamily="2" charset="0"/>
              </a:rPr>
              <a:t>agfpg</a:t>
            </a:r>
            <a:r>
              <a:rPr lang="en-US" sz="4000" dirty="0" smtClean="0">
                <a:latin typeface="Preeti" pitchFamily="2" charset="0"/>
              </a:rPr>
              <a:t>] u/]</a:t>
            </a:r>
            <a:r>
              <a:rPr lang="en-US" sz="4000" dirty="0" err="1" smtClean="0">
                <a:latin typeface="Preeti" pitchFamily="2" charset="0"/>
              </a:rPr>
              <a:t>sf</a:t>
            </a:r>
            <a:r>
              <a:rPr lang="en-US" sz="4000" dirty="0" smtClean="0">
                <a:latin typeface="Preeti" pitchFamily="2" charset="0"/>
              </a:rPr>
              <a:t> 5g</a:t>
            </a:r>
          </a:p>
          <a:p>
            <a:r>
              <a:rPr lang="en-US" sz="4000" dirty="0" smtClean="0">
                <a:latin typeface="Preeti" pitchFamily="2" charset="0"/>
              </a:rPr>
              <a:t>Pp6f </a:t>
            </a:r>
            <a:r>
              <a:rPr lang="en-US" sz="4000" dirty="0" err="1" smtClean="0">
                <a:latin typeface="Preeti" pitchFamily="2" charset="0"/>
              </a:rPr>
              <a:t>lzif</a:t>
            </a:r>
            <a:r>
              <a:rPr lang="en-US" sz="4000" dirty="0" smtClean="0">
                <a:latin typeface="Preeti" pitchFamily="2" charset="0"/>
              </a:rPr>
              <a:t>{s, ;</a:t>
            </a:r>
            <a:r>
              <a:rPr lang="en-US" sz="4000" dirty="0" err="1" smtClean="0">
                <a:latin typeface="Preeti" pitchFamily="2" charset="0"/>
              </a:rPr>
              <a:t>dfrf</a:t>
            </a:r>
            <a:r>
              <a:rPr lang="en-US" sz="4000" dirty="0" smtClean="0">
                <a:latin typeface="Preeti" pitchFamily="2" charset="0"/>
              </a:rPr>
              <a:t>/ </a:t>
            </a:r>
            <a:r>
              <a:rPr lang="en-US" sz="4000" dirty="0" err="1" smtClean="0">
                <a:latin typeface="Preeti" pitchFamily="2" charset="0"/>
              </a:rPr>
              <a:t>cs</a:t>
            </a:r>
            <a:r>
              <a:rPr lang="en-US" sz="4000" dirty="0" smtClean="0">
                <a:latin typeface="Preeti" pitchFamily="2" charset="0"/>
              </a:rPr>
              <a:t>}{</a:t>
            </a:r>
          </a:p>
          <a:p>
            <a:r>
              <a:rPr lang="en-US" sz="4000" dirty="0" smtClean="0">
                <a:latin typeface="Preeti" pitchFamily="2" charset="0"/>
              </a:rPr>
              <a:t>Pp6f </a:t>
            </a:r>
            <a:r>
              <a:rPr lang="en-US" sz="4000" dirty="0" err="1" smtClean="0">
                <a:latin typeface="Preeti" pitchFamily="2" charset="0"/>
              </a:rPr>
              <a:t>kmf</a:t>
            </a:r>
            <a:r>
              <a:rPr lang="en-US" sz="4000" dirty="0" smtClean="0">
                <a:latin typeface="Preeti" pitchFamily="2" charset="0"/>
              </a:rPr>
              <a:t>]6f], ;</a:t>
            </a:r>
            <a:r>
              <a:rPr lang="en-US" sz="4000" dirty="0" err="1" smtClean="0">
                <a:latin typeface="Preeti" pitchFamily="2" charset="0"/>
              </a:rPr>
              <a:t>dfrf</a:t>
            </a:r>
            <a:r>
              <a:rPr lang="en-US" sz="4000" dirty="0" smtClean="0">
                <a:latin typeface="Preeti" pitchFamily="2" charset="0"/>
              </a:rPr>
              <a:t>/ </a:t>
            </a:r>
            <a:r>
              <a:rPr lang="en-US" sz="4000" dirty="0" err="1" smtClean="0">
                <a:latin typeface="Preeti" pitchFamily="2" charset="0"/>
              </a:rPr>
              <a:t>cs</a:t>
            </a:r>
            <a:r>
              <a:rPr lang="en-US" sz="4000" dirty="0" smtClean="0">
                <a:latin typeface="Preeti" pitchFamily="2" charset="0"/>
              </a:rPr>
              <a:t>}{</a:t>
            </a:r>
          </a:p>
          <a:p>
            <a:r>
              <a:rPr lang="en-US" sz="4000" dirty="0" smtClean="0">
                <a:latin typeface="Preeti" pitchFamily="2" charset="0"/>
              </a:rPr>
              <a:t>cg';</a:t>
            </a:r>
            <a:r>
              <a:rPr lang="en-US" sz="4000" dirty="0" err="1" smtClean="0">
                <a:latin typeface="Preeti" pitchFamily="2" charset="0"/>
              </a:rPr>
              <a:t>Gwfg</a:t>
            </a:r>
            <a:r>
              <a:rPr lang="en-US" sz="4000" dirty="0" smtClean="0">
                <a:latin typeface="Preeti" pitchFamily="2" charset="0"/>
              </a:rPr>
              <a:t> </a:t>
            </a:r>
            <a:r>
              <a:rPr lang="en-US" sz="4000" dirty="0" err="1" smtClean="0">
                <a:latin typeface="Preeti" pitchFamily="2" charset="0"/>
              </a:rPr>
              <a:t>eO</a:t>
            </a:r>
            <a:r>
              <a:rPr lang="en-US" sz="4000" dirty="0" smtClean="0">
                <a:latin typeface="Preeti" pitchFamily="2" charset="0"/>
              </a:rPr>
              <a:t> /x]</a:t>
            </a:r>
            <a:r>
              <a:rPr lang="en-US" sz="4000" dirty="0" err="1" smtClean="0">
                <a:latin typeface="Preeti" pitchFamily="2" charset="0"/>
              </a:rPr>
              <a:t>sf</a:t>
            </a:r>
            <a:r>
              <a:rPr lang="en-US" sz="4000" dirty="0" smtClean="0">
                <a:latin typeface="Preeti" pitchFamily="2" charset="0"/>
              </a:rPr>
              <a:t> 36gfdf </a:t>
            </a:r>
            <a:r>
              <a:rPr lang="en-US" sz="4000" dirty="0" err="1" smtClean="0">
                <a:latin typeface="Preeti" pitchFamily="2" charset="0"/>
              </a:rPr>
              <a:t>bvn</a:t>
            </a:r>
            <a:r>
              <a:rPr lang="en-US" sz="4000" dirty="0" smtClean="0">
                <a:latin typeface="Preeti" pitchFamily="2" charset="0"/>
              </a:rPr>
              <a:t> </a:t>
            </a:r>
            <a:r>
              <a:rPr lang="en-US" sz="4000" dirty="0" err="1" smtClean="0">
                <a:latin typeface="Preeti" pitchFamily="2" charset="0"/>
              </a:rPr>
              <a:t>lbg</a:t>
            </a:r>
            <a:r>
              <a:rPr lang="en-US" sz="4000" dirty="0" smtClean="0">
                <a:latin typeface="Preeti" pitchFamily="2" charset="0"/>
              </a:rPr>
              <a:t>] u/L ;</a:t>
            </a:r>
            <a:r>
              <a:rPr lang="en-US" sz="4000" dirty="0" err="1" smtClean="0">
                <a:latin typeface="Preeti" pitchFamily="2" charset="0"/>
              </a:rPr>
              <a:t>dfrf</a:t>
            </a:r>
            <a:r>
              <a:rPr lang="en-US" sz="4000" dirty="0" smtClean="0">
                <a:latin typeface="Preeti" pitchFamily="2" charset="0"/>
              </a:rPr>
              <a:t>/ ;</a:t>
            </a:r>
            <a:r>
              <a:rPr lang="en-US" sz="4000" dirty="0" err="1" smtClean="0">
                <a:latin typeface="Preeti" pitchFamily="2" charset="0"/>
              </a:rPr>
              <a:t>Dk</a:t>
            </a:r>
            <a:r>
              <a:rPr lang="en-US" sz="4000" dirty="0" smtClean="0">
                <a:latin typeface="Preeti" pitchFamily="2" charset="0"/>
              </a:rPr>
              <a:t>|]if0f</a:t>
            </a:r>
          </a:p>
          <a:p>
            <a:pPr marL="0" indent="0">
              <a:buNone/>
            </a:pPr>
            <a:endParaRPr lang="en-US" sz="4000" dirty="0">
              <a:latin typeface="Preet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502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="" xmlns:a16="http://schemas.microsoft.com/office/drawing/2014/main" id="{C64DA604-FC46-204A-ABF6-C3F5F0BE1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Preeti" pitchFamily="2" charset="0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Preeti" pitchFamily="2" charset="0"/>
              </a:rPr>
              <a:t>}+</a:t>
            </a:r>
            <a:r>
              <a:rPr lang="en-US" b="1" dirty="0" err="1" smtClean="0">
                <a:solidFill>
                  <a:schemeClr val="tx1"/>
                </a:solidFill>
                <a:latin typeface="Preeti" pitchFamily="2" charset="0"/>
              </a:rPr>
              <a:t>lus</a:t>
            </a:r>
            <a:r>
              <a:rPr lang="en-US" b="1" dirty="0" smtClean="0">
                <a:solidFill>
                  <a:schemeClr val="tx1"/>
                </a:solidFill>
                <a:latin typeface="Preeti" pitchFamily="2" charset="0"/>
              </a:rPr>
              <a:t> ;</a:t>
            </a:r>
            <a:r>
              <a:rPr lang="en-US" b="1" dirty="0" err="1" smtClean="0">
                <a:solidFill>
                  <a:schemeClr val="tx1"/>
                </a:solidFill>
                <a:latin typeface="Preeti" pitchFamily="2" charset="0"/>
              </a:rPr>
              <a:t>Dj</a:t>
            </a:r>
            <a:r>
              <a:rPr lang="en-US" b="1" dirty="0" smtClean="0">
                <a:solidFill>
                  <a:schemeClr val="tx1"/>
                </a:solidFill>
                <a:latin typeface="Preeti" pitchFamily="2" charset="0"/>
              </a:rPr>
              <a:t>]</a:t>
            </a:r>
            <a:r>
              <a:rPr lang="en-US" b="1" dirty="0" err="1" smtClean="0">
                <a:solidFill>
                  <a:schemeClr val="tx1"/>
                </a:solidFill>
                <a:latin typeface="Preeti" pitchFamily="2" charset="0"/>
              </a:rPr>
              <a:t>bgzLn</a:t>
            </a:r>
            <a:r>
              <a:rPr lang="en-US" b="1" dirty="0" smtClean="0">
                <a:solidFill>
                  <a:schemeClr val="tx1"/>
                </a:solidFill>
                <a:latin typeface="Preeti" pitchFamily="2" charset="0"/>
              </a:rPr>
              <a:t> l/</a:t>
            </a:r>
            <a:r>
              <a:rPr lang="en-US" b="1" dirty="0" err="1" smtClean="0">
                <a:solidFill>
                  <a:schemeClr val="tx1"/>
                </a:solidFill>
                <a:latin typeface="Preeti" pitchFamily="2" charset="0"/>
              </a:rPr>
              <a:t>kf</a:t>
            </a:r>
            <a:r>
              <a:rPr lang="en-US" b="1" dirty="0" smtClean="0">
                <a:solidFill>
                  <a:schemeClr val="tx1"/>
                </a:solidFill>
                <a:latin typeface="Preeti" pitchFamily="2" charset="0"/>
              </a:rPr>
              <a:t>]l6{+u</a:t>
            </a:r>
            <a:endParaRPr lang="en-US" dirty="0">
              <a:latin typeface="Preeti Normal" charset="0"/>
              <a:ea typeface="Preeti Normal" charset="0"/>
              <a:cs typeface="Preeti Normal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F3244573-0A76-B54A-8B99-B1EECBED853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4710" y="2020661"/>
            <a:ext cx="7637689" cy="3811451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4"/>
              </a:buClr>
            </a:pP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s;}sf]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af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/]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df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cgfjZos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;"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rgf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glbg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] </a:t>
            </a:r>
          </a:p>
          <a:p>
            <a:pPr>
              <a:buClr>
                <a:schemeClr val="accent4"/>
              </a:buClr>
            </a:pP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cGtjf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{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tf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{ /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fVbf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;s];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Dd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dlxnf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k/f];\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eGg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]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df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Wofg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lbg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] </a:t>
            </a:r>
          </a:p>
          <a:p>
            <a:pPr>
              <a:buClr>
                <a:schemeClr val="accent4"/>
              </a:buClr>
            </a:pP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dlxnfnfO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{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p;sf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]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gfd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/ kbaf6 kl/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ro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u/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fpg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]</a:t>
            </a:r>
          </a:p>
          <a:p>
            <a:pPr>
              <a:buClr>
                <a:schemeClr val="accent4"/>
              </a:buClr>
            </a:pP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cgfjZos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km'Fbf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ghf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]8\g] </a:t>
            </a:r>
          </a:p>
          <a:p>
            <a:pPr>
              <a:buClr>
                <a:schemeClr val="accent4"/>
              </a:buClr>
            </a:pP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lel8of]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jf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kmf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]6f]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lb+bf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k/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Dk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/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fut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e"ldsf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dfq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glbg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]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h:t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}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c:ktfndf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dlxnf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ls 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lj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/</a:t>
            </a:r>
            <a:r>
              <a:rPr lang="en-US" sz="3700" dirty="0" err="1" smtClean="0">
                <a:latin typeface="Preeti" pitchFamily="2" charset="0"/>
                <a:ea typeface="Preeti Normal" charset="0"/>
                <a:cs typeface="Preeti Normal" charset="0"/>
              </a:rPr>
              <a:t>fdL</a:t>
            </a:r>
            <a:r>
              <a:rPr lang="en-US" sz="3700" dirty="0" smtClean="0">
                <a:latin typeface="Preeti" pitchFamily="2" charset="0"/>
                <a:ea typeface="Preeti Normal" charset="0"/>
                <a:cs typeface="Preeti Normal" charset="0"/>
              </a:rPr>
              <a:t> x'G5g\, ls g;{_</a:t>
            </a:r>
          </a:p>
          <a:p>
            <a:pPr>
              <a:buClr>
                <a:schemeClr val="accent4"/>
              </a:buClr>
            </a:pPr>
            <a:endParaRPr lang="en-US" sz="3700" dirty="0" smtClean="0">
              <a:latin typeface="Preeti" pitchFamily="2" charset="0"/>
              <a:ea typeface="Preeti Normal" charset="0"/>
              <a:cs typeface="Preeti Normal" charset="0"/>
            </a:endParaRPr>
          </a:p>
          <a:p>
            <a:pPr>
              <a:buClr>
                <a:schemeClr val="accent4"/>
              </a:buClr>
            </a:pPr>
            <a:endParaRPr lang="en-US" sz="2100" dirty="0">
              <a:latin typeface="Preet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6786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Preeti" pitchFamily="2" charset="0"/>
              </a:rPr>
              <a:t>n}+</a:t>
            </a:r>
            <a:r>
              <a:rPr lang="en-US" b="1" dirty="0" err="1">
                <a:solidFill>
                  <a:schemeClr val="tx1"/>
                </a:solidFill>
                <a:latin typeface="Preeti" pitchFamily="2" charset="0"/>
              </a:rPr>
              <a:t>lus</a:t>
            </a:r>
            <a:r>
              <a:rPr lang="en-US" b="1" dirty="0">
                <a:solidFill>
                  <a:schemeClr val="tx1"/>
                </a:solidFill>
                <a:latin typeface="Preeti" pitchFamily="2" charset="0"/>
              </a:rPr>
              <a:t> ;Da]</a:t>
            </a:r>
            <a:r>
              <a:rPr lang="en-US" b="1" dirty="0" err="1">
                <a:solidFill>
                  <a:schemeClr val="tx1"/>
                </a:solidFill>
                <a:latin typeface="Preeti" pitchFamily="2" charset="0"/>
              </a:rPr>
              <a:t>bgzLn</a:t>
            </a:r>
            <a:r>
              <a:rPr lang="en-US" b="1" dirty="0">
                <a:solidFill>
                  <a:schemeClr val="tx1"/>
                </a:solidFill>
                <a:latin typeface="Preeti" pitchFamily="2" charset="0"/>
              </a:rPr>
              <a:t> l/</a:t>
            </a:r>
            <a:r>
              <a:rPr lang="en-US" b="1" dirty="0" err="1">
                <a:solidFill>
                  <a:schemeClr val="tx1"/>
                </a:solidFill>
                <a:latin typeface="Preeti" pitchFamily="2" charset="0"/>
              </a:rPr>
              <a:t>kf</a:t>
            </a:r>
            <a:r>
              <a:rPr lang="en-US" b="1" dirty="0">
                <a:solidFill>
                  <a:schemeClr val="tx1"/>
                </a:solidFill>
                <a:latin typeface="Preeti" pitchFamily="2" charset="0"/>
              </a:rPr>
              <a:t>]l6{+u===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26833" y="284813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88489" y="2362201"/>
            <a:ext cx="775626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Clr>
                <a:schemeClr val="accent4"/>
              </a:buClr>
              <a:buFont typeface="Arial" charset="0"/>
              <a:buChar char="•"/>
            </a:pPr>
            <a:r>
              <a:rPr lang="en-US" sz="3600" dirty="0">
                <a:latin typeface="Preeti" pitchFamily="2" charset="0"/>
                <a:ea typeface="Preeti Normal" charset="0"/>
                <a:cs typeface="Preeti Normal" charset="0"/>
              </a:rPr>
              <a:t>;To </a:t>
            </a:r>
            <a:r>
              <a:rPr lang="en-US" sz="3600" dirty="0" err="1">
                <a:latin typeface="Preeti" pitchFamily="2" charset="0"/>
                <a:ea typeface="Preeti Normal" charset="0"/>
                <a:cs typeface="Preeti Normal" charset="0"/>
              </a:rPr>
              <a:t>tYo</a:t>
            </a:r>
            <a:r>
              <a:rPr lang="en-US" sz="3600" dirty="0">
                <a:latin typeface="Preeti" pitchFamily="2" charset="0"/>
                <a:ea typeface="Preeti Normal" charset="0"/>
                <a:cs typeface="Preeti Normal" charset="0"/>
              </a:rPr>
              <a:t> / ;</a:t>
            </a:r>
            <a:r>
              <a:rPr lang="en-US" sz="3600" dirty="0" err="1">
                <a:latin typeface="Preeti" pitchFamily="2" charset="0"/>
                <a:ea typeface="Preeti Normal" charset="0"/>
                <a:cs typeface="Preeti Normal" charset="0"/>
              </a:rPr>
              <a:t>Dj</a:t>
            </a:r>
            <a:r>
              <a:rPr lang="en-US" sz="3600" dirty="0">
                <a:latin typeface="Preeti" pitchFamily="2" charset="0"/>
                <a:ea typeface="Preeti Normal" charset="0"/>
                <a:cs typeface="Preeti Normal" charset="0"/>
              </a:rPr>
              <a:t>]</a:t>
            </a:r>
            <a:r>
              <a:rPr lang="en-US" sz="3600" dirty="0" err="1">
                <a:latin typeface="Preeti" pitchFamily="2" charset="0"/>
                <a:ea typeface="Preeti Normal" charset="0"/>
                <a:cs typeface="Preeti Normal" charset="0"/>
              </a:rPr>
              <a:t>bzLn</a:t>
            </a:r>
            <a:r>
              <a:rPr lang="en-US" sz="3600" dirty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600" dirty="0" err="1">
                <a:latin typeface="Preeti" pitchFamily="2" charset="0"/>
                <a:ea typeface="Preeti Normal" charset="0"/>
                <a:cs typeface="Preeti Normal" charset="0"/>
              </a:rPr>
              <a:t>efiff</a:t>
            </a:r>
            <a:r>
              <a:rPr lang="en-US" sz="3600" dirty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endParaRPr lang="en-US" sz="3600" dirty="0" smtClean="0">
              <a:latin typeface="Preeti" pitchFamily="2" charset="0"/>
              <a:ea typeface="Preeti Normal" charset="0"/>
              <a:cs typeface="Preeti Normal" charset="0"/>
            </a:endParaRPr>
          </a:p>
          <a:p>
            <a:pPr marL="571500" indent="-571500">
              <a:buClr>
                <a:schemeClr val="accent4"/>
              </a:buClr>
              <a:buFont typeface="Arial" charset="0"/>
              <a:buChar char="•"/>
            </a:pPr>
            <a:r>
              <a:rPr lang="en-US" sz="3600" dirty="0" err="1" smtClean="0">
                <a:latin typeface="Preeti" pitchFamily="2" charset="0"/>
                <a:ea typeface="Preeti Normal" charset="0"/>
                <a:cs typeface="Preeti Normal" charset="0"/>
              </a:rPr>
              <a:t>dfgljo</a:t>
            </a:r>
            <a:r>
              <a:rPr lang="en-US" sz="36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600" dirty="0">
                <a:latin typeface="Preeti" pitchFamily="2" charset="0"/>
                <a:ea typeface="Preeti Normal" charset="0"/>
                <a:cs typeface="Preeti Normal" charset="0"/>
              </a:rPr>
              <a:t>;</a:t>
            </a:r>
            <a:r>
              <a:rPr lang="en-US" sz="3600" dirty="0" err="1" smtClean="0">
                <a:latin typeface="Preeti" pitchFamily="2" charset="0"/>
                <a:ea typeface="Preeti Normal" charset="0"/>
                <a:cs typeface="Preeti Normal" charset="0"/>
              </a:rPr>
              <a:t>dj</a:t>
            </a:r>
            <a:r>
              <a:rPr lang="en-US" sz="3600" dirty="0" smtClean="0">
                <a:latin typeface="Preeti" pitchFamily="2" charset="0"/>
                <a:ea typeface="Preeti Normal" charset="0"/>
                <a:cs typeface="Preeti Normal" charset="0"/>
              </a:rPr>
              <a:t>]</a:t>
            </a:r>
            <a:r>
              <a:rPr lang="en-US" sz="3600" dirty="0" err="1" smtClean="0">
                <a:latin typeface="Preeti" pitchFamily="2" charset="0"/>
                <a:ea typeface="Preeti Normal" charset="0"/>
                <a:cs typeface="Preeti Normal" charset="0"/>
              </a:rPr>
              <a:t>bgf</a:t>
            </a:r>
            <a:r>
              <a:rPr lang="en-US" sz="36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</a:p>
          <a:p>
            <a:pPr marL="571500" indent="-571500">
              <a:buClr>
                <a:schemeClr val="accent4"/>
              </a:buClr>
              <a:buFont typeface="Arial" charset="0"/>
              <a:buChar char="•"/>
            </a:pPr>
            <a:r>
              <a:rPr lang="en-US" sz="3400" dirty="0" smtClean="0">
                <a:latin typeface="Preeti" pitchFamily="2" charset="0"/>
                <a:ea typeface="Preeti Normal" charset="0"/>
                <a:cs typeface="Preeti Normal" charset="0"/>
              </a:rPr>
              <a:t>;To </a:t>
            </a:r>
            <a:r>
              <a:rPr lang="en-US" sz="3400" dirty="0" err="1">
                <a:latin typeface="Preeti" pitchFamily="2" charset="0"/>
                <a:ea typeface="Preeti Normal" charset="0"/>
                <a:cs typeface="Preeti Normal" charset="0"/>
              </a:rPr>
              <a:t>tYo</a:t>
            </a:r>
            <a:r>
              <a:rPr lang="en-US" sz="3400" dirty="0">
                <a:latin typeface="Preeti" pitchFamily="2" charset="0"/>
                <a:ea typeface="Preeti Normal" charset="0"/>
                <a:cs typeface="Preeti Normal" charset="0"/>
              </a:rPr>
              <a:t> / ;</a:t>
            </a:r>
            <a:r>
              <a:rPr lang="en-US" sz="3400" dirty="0" err="1">
                <a:latin typeface="Preeti" pitchFamily="2" charset="0"/>
                <a:ea typeface="Preeti Normal" charset="0"/>
                <a:cs typeface="Preeti Normal" charset="0"/>
              </a:rPr>
              <a:t>Dj</a:t>
            </a:r>
            <a:r>
              <a:rPr lang="en-US" sz="3400" dirty="0">
                <a:latin typeface="Preeti" pitchFamily="2" charset="0"/>
                <a:ea typeface="Preeti Normal" charset="0"/>
                <a:cs typeface="Preeti Normal" charset="0"/>
              </a:rPr>
              <a:t>]</a:t>
            </a:r>
            <a:r>
              <a:rPr lang="en-US" sz="3400" dirty="0" err="1">
                <a:latin typeface="Preeti" pitchFamily="2" charset="0"/>
                <a:ea typeface="Preeti Normal" charset="0"/>
                <a:cs typeface="Preeti Normal" charset="0"/>
              </a:rPr>
              <a:t>bzLn</a:t>
            </a:r>
            <a:r>
              <a:rPr lang="en-US" sz="3400" dirty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400" dirty="0" err="1">
                <a:latin typeface="Preeti" pitchFamily="2" charset="0"/>
                <a:ea typeface="Preeti Normal" charset="0"/>
                <a:cs typeface="Preeti Normal" charset="0"/>
              </a:rPr>
              <a:t>efiff</a:t>
            </a:r>
            <a:r>
              <a:rPr lang="en-US" sz="3400" dirty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endParaRPr lang="en-US" sz="3400" dirty="0" smtClean="0">
              <a:latin typeface="Preeti" pitchFamily="2" charset="0"/>
              <a:ea typeface="Preeti Normal" charset="0"/>
              <a:cs typeface="Preeti Normal" charset="0"/>
            </a:endParaRPr>
          </a:p>
          <a:p>
            <a:pPr marL="571500" indent="-571500">
              <a:buClr>
                <a:schemeClr val="accent4"/>
              </a:buClr>
              <a:buFont typeface="Arial" charset="0"/>
              <a:buChar char="•"/>
            </a:pPr>
            <a:r>
              <a:rPr lang="en-US" sz="3400" dirty="0" err="1" smtClean="0">
                <a:latin typeface="Preeti" pitchFamily="2" charset="0"/>
                <a:ea typeface="Preeti Normal" charset="0"/>
                <a:cs typeface="Preeti Normal" charset="0"/>
              </a:rPr>
              <a:t>dfgljo</a:t>
            </a:r>
            <a:r>
              <a:rPr lang="en-US" sz="34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400" dirty="0">
                <a:latin typeface="Preeti" pitchFamily="2" charset="0"/>
                <a:ea typeface="Preeti Normal" charset="0"/>
                <a:cs typeface="Preeti Normal" charset="0"/>
              </a:rPr>
              <a:t>;</a:t>
            </a:r>
            <a:r>
              <a:rPr lang="en-US" sz="3400" dirty="0" err="1">
                <a:latin typeface="Preeti" pitchFamily="2" charset="0"/>
                <a:ea typeface="Preeti Normal" charset="0"/>
                <a:cs typeface="Preeti Normal" charset="0"/>
              </a:rPr>
              <a:t>dj</a:t>
            </a:r>
            <a:r>
              <a:rPr lang="en-US" sz="3400" dirty="0">
                <a:latin typeface="Preeti" pitchFamily="2" charset="0"/>
                <a:ea typeface="Preeti Normal" charset="0"/>
                <a:cs typeface="Preeti Normal" charset="0"/>
              </a:rPr>
              <a:t>]</a:t>
            </a:r>
            <a:r>
              <a:rPr lang="en-US" sz="3400" dirty="0" err="1">
                <a:latin typeface="Preeti" pitchFamily="2" charset="0"/>
                <a:ea typeface="Preeti Normal" charset="0"/>
                <a:cs typeface="Preeti Normal" charset="0"/>
              </a:rPr>
              <a:t>bgf</a:t>
            </a:r>
            <a:r>
              <a:rPr lang="en-US" sz="3400" dirty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endParaRPr lang="en-US" sz="3400" dirty="0" smtClean="0">
              <a:latin typeface="Preeti" pitchFamily="2" charset="0"/>
              <a:ea typeface="Preeti Normal" charset="0"/>
              <a:cs typeface="Preeti Normal" charset="0"/>
            </a:endParaRPr>
          </a:p>
          <a:p>
            <a:pPr marL="571500" indent="-571500">
              <a:buClr>
                <a:schemeClr val="accent4"/>
              </a:buClr>
              <a:buFont typeface="Arial" charset="0"/>
              <a:buChar char="•"/>
            </a:pPr>
            <a:r>
              <a:rPr lang="en-US" sz="3400" dirty="0" err="1" smtClean="0">
                <a:latin typeface="Preeti" pitchFamily="2" charset="0"/>
                <a:ea typeface="Preeti Normal" charset="0"/>
                <a:cs typeface="Preeti Normal" charset="0"/>
              </a:rPr>
              <a:t>k|efljtn</a:t>
            </a:r>
            <a:r>
              <a:rPr lang="en-US" sz="3400" dirty="0" smtClean="0">
                <a:latin typeface="Preeti" pitchFamily="2" charset="0"/>
                <a:ea typeface="Preeti Normal" charset="0"/>
                <a:cs typeface="Preeti Normal" charset="0"/>
              </a:rPr>
              <a:t>] </a:t>
            </a:r>
            <a:r>
              <a:rPr lang="en-US" sz="3400" dirty="0" err="1" smtClean="0">
                <a:latin typeface="Preeti" pitchFamily="2" charset="0"/>
                <a:ea typeface="Preeti Normal" charset="0"/>
                <a:cs typeface="Preeti Normal" charset="0"/>
              </a:rPr>
              <a:t>tkfOnfO</a:t>
            </a:r>
            <a:r>
              <a:rPr lang="en-US" sz="3400" dirty="0" smtClean="0">
                <a:latin typeface="Preeti" pitchFamily="2" charset="0"/>
                <a:ea typeface="Preeti Normal" charset="0"/>
                <a:cs typeface="Preeti Normal" charset="0"/>
              </a:rPr>
              <a:t>{ </a:t>
            </a:r>
            <a:r>
              <a:rPr lang="en-US" sz="3400" dirty="0" err="1" smtClean="0">
                <a:latin typeface="Preeti" pitchFamily="2" charset="0"/>
                <a:ea typeface="Preeti Normal" charset="0"/>
                <a:cs typeface="Preeti Normal" charset="0"/>
              </a:rPr>
              <a:t>ljZjf</a:t>
            </a:r>
            <a:r>
              <a:rPr lang="en-US" sz="3400" dirty="0" smtClean="0">
                <a:latin typeface="Preeti" pitchFamily="2" charset="0"/>
                <a:ea typeface="Preeti Normal" charset="0"/>
                <a:cs typeface="Preeti Normal" charset="0"/>
              </a:rPr>
              <a:t>; </a:t>
            </a:r>
            <a:r>
              <a:rPr lang="en-US" sz="3400" dirty="0" err="1" smtClean="0">
                <a:latin typeface="Preeti" pitchFamily="2" charset="0"/>
                <a:ea typeface="Preeti Normal" charset="0"/>
                <a:cs typeface="Preeti Normal" charset="0"/>
              </a:rPr>
              <a:t>ug</a:t>
            </a:r>
            <a:r>
              <a:rPr lang="en-US" sz="3400" dirty="0" smtClean="0">
                <a:latin typeface="Preeti" pitchFamily="2" charset="0"/>
                <a:ea typeface="Preeti Normal" charset="0"/>
                <a:cs typeface="Preeti Normal" charset="0"/>
              </a:rPr>
              <a:t>]{ </a:t>
            </a:r>
            <a:r>
              <a:rPr lang="en-US" sz="3400" dirty="0" err="1" smtClean="0">
                <a:latin typeface="Preeti" pitchFamily="2" charset="0"/>
                <a:ea typeface="Preeti Normal" charset="0"/>
                <a:cs typeface="Preeti Normal" charset="0"/>
              </a:rPr>
              <a:t>jftfj</a:t>
            </a:r>
            <a:r>
              <a:rPr lang="en-US" sz="3400" dirty="0" smtClean="0">
                <a:latin typeface="Preeti" pitchFamily="2" charset="0"/>
                <a:ea typeface="Preeti Normal" charset="0"/>
                <a:cs typeface="Preeti Normal" charset="0"/>
              </a:rPr>
              <a:t>/0f </a:t>
            </a:r>
            <a:r>
              <a:rPr lang="en-US" sz="3400" dirty="0" err="1" smtClean="0">
                <a:latin typeface="Preeti" pitchFamily="2" charset="0"/>
                <a:ea typeface="Preeti Normal" charset="0"/>
                <a:cs typeface="Preeti Normal" charset="0"/>
              </a:rPr>
              <a:t>agfpg'xf</a:t>
            </a:r>
            <a:r>
              <a:rPr lang="en-US" sz="3400" dirty="0" smtClean="0">
                <a:latin typeface="Preeti" pitchFamily="2" charset="0"/>
                <a:ea typeface="Preeti Normal" charset="0"/>
                <a:cs typeface="Preeti Normal" charset="0"/>
              </a:rPr>
              <a:t>];\ </a:t>
            </a:r>
          </a:p>
          <a:p>
            <a:pPr marL="571500" indent="-571500">
              <a:buClr>
                <a:schemeClr val="accent4"/>
              </a:buClr>
              <a:buFont typeface="Arial" charset="0"/>
              <a:buChar char="•"/>
            </a:pPr>
            <a:r>
              <a:rPr lang="en-US" sz="3400" dirty="0" err="1">
                <a:latin typeface="Preeti" pitchFamily="2" charset="0"/>
                <a:ea typeface="Preeti Normal" charset="0"/>
                <a:cs typeface="Preeti Normal" charset="0"/>
              </a:rPr>
              <a:t>u</a:t>
            </a:r>
            <a:r>
              <a:rPr lang="en-US" sz="3400" dirty="0" err="1" smtClean="0">
                <a:latin typeface="Preeti" pitchFamily="2" charset="0"/>
                <a:ea typeface="Preeti Normal" charset="0"/>
                <a:cs typeface="Preeti Normal" charset="0"/>
              </a:rPr>
              <a:t>f</a:t>
            </a:r>
            <a:r>
              <a:rPr lang="en-US" sz="3400" dirty="0" smtClean="0">
                <a:latin typeface="Preeti" pitchFamily="2" charset="0"/>
                <a:ea typeface="Preeti Normal" charset="0"/>
                <a:cs typeface="Preeti Normal" charset="0"/>
              </a:rPr>
              <a:t>]</a:t>
            </a:r>
            <a:r>
              <a:rPr lang="en-US" sz="3400" dirty="0" err="1" smtClean="0">
                <a:latin typeface="Preeti" pitchFamily="2" charset="0"/>
                <a:ea typeface="Preeti Normal" charset="0"/>
                <a:cs typeface="Preeti Normal" charset="0"/>
              </a:rPr>
              <a:t>klgotfnfO</a:t>
            </a:r>
            <a:r>
              <a:rPr lang="en-US" sz="3400" dirty="0" smtClean="0">
                <a:latin typeface="Preeti" pitchFamily="2" charset="0"/>
                <a:ea typeface="Preeti Normal" charset="0"/>
                <a:cs typeface="Preeti Normal" charset="0"/>
              </a:rPr>
              <a:t>{ </a:t>
            </a:r>
            <a:r>
              <a:rPr lang="en-US" sz="3400" dirty="0" err="1" smtClean="0">
                <a:latin typeface="Preeti" pitchFamily="2" charset="0"/>
                <a:ea typeface="Preeti Normal" charset="0"/>
                <a:cs typeface="Preeti Normal" charset="0"/>
              </a:rPr>
              <a:t>Wofg</a:t>
            </a:r>
            <a:r>
              <a:rPr lang="en-US" sz="3400" dirty="0" smtClean="0">
                <a:latin typeface="Preeti" pitchFamily="2" charset="0"/>
                <a:ea typeface="Preeti Normal" charset="0"/>
                <a:cs typeface="Preeti Normal" charset="0"/>
              </a:rPr>
              <a:t> </a:t>
            </a:r>
            <a:r>
              <a:rPr lang="en-US" sz="3400" dirty="0" err="1" smtClean="0">
                <a:latin typeface="Preeti" pitchFamily="2" charset="0"/>
                <a:ea typeface="Preeti Normal" charset="0"/>
                <a:cs typeface="Preeti Normal" charset="0"/>
              </a:rPr>
              <a:t>lbg</a:t>
            </a:r>
            <a:r>
              <a:rPr lang="en-US" sz="3400" dirty="0" smtClean="0">
                <a:latin typeface="Preeti" pitchFamily="2" charset="0"/>
                <a:ea typeface="Preeti Normal" charset="0"/>
                <a:cs typeface="Preeti Normal" charset="0"/>
              </a:rPr>
              <a:t>]  </a:t>
            </a:r>
          </a:p>
          <a:p>
            <a:pPr marL="571500" indent="-571500">
              <a:buClr>
                <a:schemeClr val="accent4"/>
              </a:buClr>
              <a:buFont typeface="Arial" charset="0"/>
              <a:buChar char="•"/>
            </a:pPr>
            <a:endParaRPr lang="en-US" sz="3400" dirty="0">
              <a:latin typeface="Preet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9431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248347"/>
            <a:ext cx="8305800" cy="438105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kLl8tnfO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{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yk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kL8f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x'g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]÷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k'Ug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 u/L </a:t>
            </a:r>
            <a:r>
              <a:rPr lang="en-US" sz="5800" dirty="0" smtClean="0">
                <a:solidFill>
                  <a:schemeClr val="tx1"/>
                </a:solidFill>
                <a:latin typeface="Preeti" pitchFamily="2" charset="0"/>
              </a:rPr>
              <a:t>l/</a:t>
            </a:r>
            <a:r>
              <a:rPr lang="en-US" sz="5800" dirty="0" err="1" smtClean="0">
                <a:solidFill>
                  <a:schemeClr val="tx1"/>
                </a:solidFill>
                <a:latin typeface="Preeti" pitchFamily="2" charset="0"/>
              </a:rPr>
              <a:t>kf</a:t>
            </a:r>
            <a:r>
              <a:rPr lang="en-US" sz="5800" dirty="0" smtClean="0">
                <a:solidFill>
                  <a:schemeClr val="tx1"/>
                </a:solidFill>
                <a:latin typeface="Preeti" pitchFamily="2" charset="0"/>
              </a:rPr>
              <a:t>]</a:t>
            </a:r>
            <a:r>
              <a:rPr lang="en-US" sz="5800" dirty="0" err="1" smtClean="0">
                <a:solidFill>
                  <a:schemeClr val="tx1"/>
                </a:solidFill>
                <a:latin typeface="Preeti" pitchFamily="2" charset="0"/>
              </a:rPr>
              <a:t>l6</a:t>
            </a:r>
            <a:r>
              <a:rPr lang="en-US" sz="5800" dirty="0" smtClean="0">
                <a:solidFill>
                  <a:schemeClr val="tx1"/>
                </a:solidFill>
                <a:latin typeface="Preeti" pitchFamily="2" charset="0"/>
              </a:rPr>
              <a:t>{ª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{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g'xg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</a:t>
            </a:r>
          </a:p>
          <a:p>
            <a:pPr algn="just"/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uf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klgotfsf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 ;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Ddfg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{{] -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gfd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gvf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]Ng],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gfd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kl/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jt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{g u/L n]Vg]_</a:t>
            </a:r>
          </a:p>
          <a:p>
            <a:pPr algn="just"/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gfd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pNn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]v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{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rfx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klg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To;af6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kg{ ;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Sg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 c;/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sf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Vofn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{] -a]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lrPsf÷anfTsf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/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sf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36gf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_</a:t>
            </a:r>
          </a:p>
          <a:p>
            <a:pPr algn="just"/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lx+;f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{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k|f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T;fxg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{ ;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fdu|L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glbg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</a:t>
            </a:r>
          </a:p>
          <a:p>
            <a:pPr algn="just"/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JolStut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,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kfl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/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jfl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/s / ;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fdflhs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;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DaGwdf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c;/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k'U5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k'Ub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}g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Vofn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{] </a:t>
            </a:r>
          </a:p>
          <a:p>
            <a:pPr algn="just"/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t:jL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/÷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lel8of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cfjZostf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cg';f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/ An/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{]</a:t>
            </a:r>
          </a:p>
          <a:p>
            <a:pPr algn="just"/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t:jL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/÷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lel8of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 k|: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t't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ubf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{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ljz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]if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Vofn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{] -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gUg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t:jL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/,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cw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{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gUg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,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t:jL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/ </a:t>
            </a:r>
            <a:r>
              <a:rPr lang="en-US" sz="5800" dirty="0" err="1">
                <a:solidFill>
                  <a:schemeClr val="tx1"/>
                </a:solidFill>
                <a:latin typeface="Preeti" pitchFamily="2" charset="0"/>
              </a:rPr>
              <a:t>Jofkf</a:t>
            </a:r>
            <a:r>
              <a:rPr lang="en-US" sz="5800" dirty="0">
                <a:solidFill>
                  <a:schemeClr val="tx1"/>
                </a:solidFill>
                <a:latin typeface="Preeti" pitchFamily="2" charset="0"/>
              </a:rPr>
              <a:t>/_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Preeti" pitchFamily="2" charset="0"/>
              </a:rPr>
              <a:t>n}</a:t>
            </a:r>
            <a:r>
              <a:rPr lang="en-US" sz="4400" b="1" dirty="0" err="1">
                <a:solidFill>
                  <a:schemeClr val="tx1"/>
                </a:solidFill>
                <a:latin typeface="Preeti" pitchFamily="2" charset="0"/>
              </a:rPr>
              <a:t>lËs</a:t>
            </a:r>
            <a:r>
              <a:rPr lang="en-US" sz="4400" b="1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  <a:latin typeface="Preeti" pitchFamily="2" charset="0"/>
              </a:rPr>
              <a:t>;+j]</a:t>
            </a:r>
            <a:r>
              <a:rPr lang="en-US" sz="4400" b="1" dirty="0" err="1" smtClean="0">
                <a:solidFill>
                  <a:schemeClr val="tx1"/>
                </a:solidFill>
                <a:latin typeface="Preeti" pitchFamily="2" charset="0"/>
              </a:rPr>
              <a:t>bglzn</a:t>
            </a:r>
            <a:r>
              <a:rPr lang="en-US" sz="4400" b="1" dirty="0" smtClean="0">
                <a:solidFill>
                  <a:schemeClr val="tx1"/>
                </a:solidFill>
                <a:latin typeface="Preeti" pitchFamily="2" charset="0"/>
              </a:rPr>
              <a:t> l/</a:t>
            </a:r>
            <a:r>
              <a:rPr lang="en-US" sz="4400" b="1" dirty="0" err="1" smtClean="0">
                <a:solidFill>
                  <a:schemeClr val="tx1"/>
                </a:solidFill>
                <a:latin typeface="Preeti" pitchFamily="2" charset="0"/>
              </a:rPr>
              <a:t>kf</a:t>
            </a:r>
            <a:r>
              <a:rPr lang="en-US" sz="4400" b="1" dirty="0" smtClean="0">
                <a:solidFill>
                  <a:schemeClr val="tx1"/>
                </a:solidFill>
                <a:latin typeface="Preeti" pitchFamily="2" charset="0"/>
              </a:rPr>
              <a:t>]</a:t>
            </a:r>
            <a:r>
              <a:rPr lang="en-US" sz="4400" b="1" dirty="0" err="1" smtClean="0">
                <a:solidFill>
                  <a:schemeClr val="tx1"/>
                </a:solidFill>
                <a:latin typeface="Preeti" pitchFamily="2" charset="0"/>
              </a:rPr>
              <a:t>l6</a:t>
            </a:r>
            <a:r>
              <a:rPr lang="en-US" sz="4400" b="1" dirty="0" smtClean="0">
                <a:solidFill>
                  <a:schemeClr val="tx1"/>
                </a:solidFill>
                <a:latin typeface="Preeti" pitchFamily="2" charset="0"/>
              </a:rPr>
              <a:t>{</a:t>
            </a:r>
            <a:r>
              <a:rPr lang="en-US" sz="4400" b="1" dirty="0" smtClean="0">
                <a:solidFill>
                  <a:schemeClr val="tx1"/>
                </a:solidFill>
                <a:latin typeface="Preeti"/>
              </a:rPr>
              <a:t>ª</a:t>
            </a:r>
            <a:r>
              <a:rPr lang="en-US" sz="4400" b="1" dirty="0" err="1" smtClean="0">
                <a:solidFill>
                  <a:schemeClr val="tx1"/>
                </a:solidFill>
                <a:latin typeface="Preeti"/>
              </a:rPr>
              <a:t>df</a:t>
            </a:r>
            <a:r>
              <a:rPr lang="en-US" sz="4400" b="1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Preeti" pitchFamily="2" charset="0"/>
              </a:rPr>
              <a:t>cfd</a:t>
            </a:r>
            <a:r>
              <a:rPr lang="en-US" sz="4400" b="1" dirty="0">
                <a:solidFill>
                  <a:schemeClr val="tx1"/>
                </a:solidFill>
                <a:latin typeface="Preeti" pitchFamily="2" charset="0"/>
              </a:rPr>
              <a:t>;~</a:t>
            </a:r>
            <a:r>
              <a:rPr lang="en-US" sz="4400" b="1" dirty="0" err="1">
                <a:solidFill>
                  <a:schemeClr val="tx1"/>
                </a:solidFill>
                <a:latin typeface="Preeti" pitchFamily="2" charset="0"/>
              </a:rPr>
              <a:t>rf</a:t>
            </a:r>
            <a:r>
              <a:rPr lang="en-US" sz="4400" b="1" dirty="0">
                <a:solidFill>
                  <a:schemeClr val="tx1"/>
                </a:solidFill>
                <a:latin typeface="Preeti" pitchFamily="2" charset="0"/>
              </a:rPr>
              <a:t>/ </a:t>
            </a:r>
            <a:r>
              <a:rPr lang="en-US" sz="4400" b="1" dirty="0" err="1" smtClean="0">
                <a:solidFill>
                  <a:schemeClr val="tx1"/>
                </a:solidFill>
                <a:latin typeface="Preeti" pitchFamily="2" charset="0"/>
              </a:rPr>
              <a:t>dfWodn</a:t>
            </a:r>
            <a:r>
              <a:rPr lang="en-US" sz="4400" b="1" dirty="0" smtClean="0">
                <a:solidFill>
                  <a:schemeClr val="tx1"/>
                </a:solidFill>
                <a:latin typeface="Preeti" pitchFamily="2" charset="0"/>
              </a:rPr>
              <a:t>] </a:t>
            </a:r>
            <a:r>
              <a:rPr lang="en-US" sz="4400" b="1" dirty="0" err="1" smtClean="0">
                <a:solidFill>
                  <a:schemeClr val="tx1"/>
                </a:solidFill>
                <a:latin typeface="Preeti" pitchFamily="2" charset="0"/>
              </a:rPr>
              <a:t>Wofg</a:t>
            </a:r>
            <a:r>
              <a:rPr lang="en-US" sz="4400" b="1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Preeti" pitchFamily="2" charset="0"/>
              </a:rPr>
              <a:t>lbg'kg</a:t>
            </a:r>
            <a:r>
              <a:rPr lang="en-US" sz="4400" b="1" dirty="0" smtClean="0">
                <a:solidFill>
                  <a:schemeClr val="tx1"/>
                </a:solidFill>
                <a:latin typeface="Preeti" pitchFamily="2" charset="0"/>
              </a:rPr>
              <a:t>]{ s'/</a:t>
            </a:r>
            <a:r>
              <a:rPr lang="en-US" sz="4400" b="1" dirty="0" err="1" smtClean="0">
                <a:solidFill>
                  <a:schemeClr val="tx1"/>
                </a:solidFill>
                <a:latin typeface="Preeti" pitchFamily="2" charset="0"/>
              </a:rPr>
              <a:t>fx</a:t>
            </a:r>
            <a:r>
              <a:rPr lang="en-US" sz="4400" b="1" dirty="0" smtClean="0">
                <a:solidFill>
                  <a:schemeClr val="tx1"/>
                </a:solidFill>
                <a:latin typeface="Preeti" pitchFamily="2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62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48347"/>
            <a:ext cx="8381999" cy="422865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k'li6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x'g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ufx|f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]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x'g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] s'/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fdf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ljz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]if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Wofg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lbg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] -of}g,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aS;L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nufot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_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36gfnfO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{ ;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fdfGoLs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/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0f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gug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{] </a:t>
            </a:r>
          </a:p>
          <a:p>
            <a:pPr algn="just"/>
            <a:r>
              <a:rPr lang="en-US" sz="3200" dirty="0" smtClean="0">
                <a:solidFill>
                  <a:schemeClr val="tx1"/>
                </a:solidFill>
                <a:latin typeface="Preeti" pitchFamily="2" charset="0"/>
              </a:rPr>
              <a:t>n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}+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lus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;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dfgtfaf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/] :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ki6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kfg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{] </a:t>
            </a:r>
          </a:p>
          <a:p>
            <a:pPr algn="just"/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;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fdfhdf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/x]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sf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ljs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[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lt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lj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;+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ult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s'l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/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ltnfO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{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phuf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/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{] </a:t>
            </a:r>
          </a:p>
          <a:p>
            <a:pPr algn="just"/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bf]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ifLnfO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{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sf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/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jfxL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{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bafa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l;h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{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gf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{] </a:t>
            </a:r>
          </a:p>
          <a:p>
            <a:pPr algn="just"/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;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kmntf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/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k|f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]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T;fxgsf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ljifoj:t'x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? k|: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t't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{]</a:t>
            </a:r>
          </a:p>
          <a:p>
            <a:pPr algn="just"/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clwsf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/ /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st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{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Joaf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/]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hfgsf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/L u/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fpg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] /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hgr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]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tgf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hufpg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]</a:t>
            </a:r>
          </a:p>
          <a:p>
            <a:pPr algn="just"/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gLltut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?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kdf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;'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wf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/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sf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nflu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kxn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ug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{]</a:t>
            </a:r>
          </a:p>
          <a:p>
            <a:pPr algn="just"/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JolStut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?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kdf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k|lti7fdf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cfFr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cfpg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] ;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fdu|Lx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?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cfP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k|];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sfplG;ndf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ph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'/L </a:t>
            </a:r>
            <a:r>
              <a:rPr lang="en-US" sz="3200" dirty="0" err="1">
                <a:solidFill>
                  <a:schemeClr val="tx1"/>
                </a:solidFill>
                <a:latin typeface="Preeti" pitchFamily="2" charset="0"/>
              </a:rPr>
              <a:t>lbg</a:t>
            </a:r>
            <a:r>
              <a:rPr lang="en-US" sz="3200" dirty="0">
                <a:solidFill>
                  <a:schemeClr val="tx1"/>
                </a:solidFill>
                <a:latin typeface="Preeti" pitchFamily="2" charset="0"/>
              </a:rPr>
              <a:t>]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Preeti" pitchFamily="2" charset="0"/>
              </a:rPr>
              <a:t>n}</a:t>
            </a:r>
            <a:r>
              <a:rPr lang="en-US" sz="4000" b="1" dirty="0" err="1">
                <a:solidFill>
                  <a:schemeClr val="tx1"/>
                </a:solidFill>
                <a:latin typeface="Preeti" pitchFamily="2" charset="0"/>
              </a:rPr>
              <a:t>lËs</a:t>
            </a:r>
            <a:r>
              <a:rPr lang="en-US" sz="4000" b="1" dirty="0">
                <a:solidFill>
                  <a:schemeClr val="tx1"/>
                </a:solidFill>
                <a:latin typeface="Preeti" pitchFamily="2" charset="0"/>
              </a:rPr>
              <a:t> ;+j]</a:t>
            </a:r>
            <a:r>
              <a:rPr lang="en-US" sz="4000" b="1" dirty="0" err="1">
                <a:solidFill>
                  <a:schemeClr val="tx1"/>
                </a:solidFill>
                <a:latin typeface="Preeti" pitchFamily="2" charset="0"/>
              </a:rPr>
              <a:t>bglzn</a:t>
            </a:r>
            <a:r>
              <a:rPr lang="en-US" sz="4000" b="1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Preeti" pitchFamily="2" charset="0"/>
              </a:rPr>
              <a:t>l/</a:t>
            </a:r>
            <a:r>
              <a:rPr lang="en-US" sz="4000" b="1" dirty="0" err="1" smtClean="0">
                <a:solidFill>
                  <a:schemeClr val="tx1"/>
                </a:solidFill>
                <a:latin typeface="Preeti" pitchFamily="2" charset="0"/>
              </a:rPr>
              <a:t>kf</a:t>
            </a:r>
            <a:r>
              <a:rPr lang="en-US" sz="4000" b="1" dirty="0" smtClean="0">
                <a:solidFill>
                  <a:schemeClr val="tx1"/>
                </a:solidFill>
                <a:latin typeface="Preeti" pitchFamily="2" charset="0"/>
              </a:rPr>
              <a:t>]</a:t>
            </a:r>
            <a:r>
              <a:rPr lang="en-US" sz="4000" b="1" dirty="0" err="1" smtClean="0">
                <a:solidFill>
                  <a:schemeClr val="tx1"/>
                </a:solidFill>
                <a:latin typeface="Preeti" pitchFamily="2" charset="0"/>
              </a:rPr>
              <a:t>l6</a:t>
            </a:r>
            <a:r>
              <a:rPr lang="en-US" sz="4000" b="1" dirty="0" smtClean="0">
                <a:solidFill>
                  <a:schemeClr val="tx1"/>
                </a:solidFill>
                <a:latin typeface="Preeti" pitchFamily="2" charset="0"/>
              </a:rPr>
              <a:t>{</a:t>
            </a:r>
            <a:r>
              <a:rPr lang="en-US" sz="4000" b="1" dirty="0" smtClean="0">
                <a:solidFill>
                  <a:schemeClr val="tx1"/>
                </a:solidFill>
                <a:latin typeface="Preeti"/>
              </a:rPr>
              <a:t>ª</a:t>
            </a:r>
            <a:r>
              <a:rPr lang="en-US" sz="4000" b="1" dirty="0" err="1" smtClean="0">
                <a:solidFill>
                  <a:schemeClr val="tx1"/>
                </a:solidFill>
                <a:latin typeface="Preeti"/>
              </a:rPr>
              <a:t>df</a:t>
            </a:r>
            <a:r>
              <a:rPr lang="en-US" sz="4000" b="1" dirty="0" smtClean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Preeti" pitchFamily="2" charset="0"/>
              </a:rPr>
              <a:t>cfd</a:t>
            </a:r>
            <a:r>
              <a:rPr lang="en-US" sz="4000" b="1" dirty="0">
                <a:solidFill>
                  <a:schemeClr val="tx1"/>
                </a:solidFill>
                <a:latin typeface="Preeti" pitchFamily="2" charset="0"/>
              </a:rPr>
              <a:t>;~</a:t>
            </a:r>
            <a:r>
              <a:rPr lang="en-US" sz="4000" b="1" dirty="0" err="1">
                <a:solidFill>
                  <a:schemeClr val="tx1"/>
                </a:solidFill>
                <a:latin typeface="Preeti" pitchFamily="2" charset="0"/>
              </a:rPr>
              <a:t>rf</a:t>
            </a:r>
            <a:r>
              <a:rPr lang="en-US" sz="4000" b="1" dirty="0">
                <a:solidFill>
                  <a:schemeClr val="tx1"/>
                </a:solidFill>
                <a:latin typeface="Preeti" pitchFamily="2" charset="0"/>
              </a:rPr>
              <a:t>/ </a:t>
            </a:r>
            <a:r>
              <a:rPr lang="en-US" sz="4000" b="1" dirty="0" err="1">
                <a:solidFill>
                  <a:schemeClr val="tx1"/>
                </a:solidFill>
                <a:latin typeface="Preeti" pitchFamily="2" charset="0"/>
              </a:rPr>
              <a:t>dfWodn</a:t>
            </a:r>
            <a:r>
              <a:rPr lang="en-US" sz="4000" b="1" dirty="0">
                <a:solidFill>
                  <a:schemeClr val="tx1"/>
                </a:solidFill>
                <a:latin typeface="Preeti" pitchFamily="2" charset="0"/>
              </a:rPr>
              <a:t>] </a:t>
            </a:r>
            <a:r>
              <a:rPr lang="en-US" sz="4000" b="1" dirty="0" err="1">
                <a:solidFill>
                  <a:schemeClr val="tx1"/>
                </a:solidFill>
                <a:latin typeface="Preeti" pitchFamily="2" charset="0"/>
              </a:rPr>
              <a:t>Wofg</a:t>
            </a:r>
            <a:r>
              <a:rPr lang="en-US" sz="4000" b="1" dirty="0">
                <a:solidFill>
                  <a:schemeClr val="tx1"/>
                </a:solidFill>
                <a:latin typeface="Preeti" pitchFamily="2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Preeti" pitchFamily="2" charset="0"/>
              </a:rPr>
              <a:t>lbg'kg</a:t>
            </a:r>
            <a:r>
              <a:rPr lang="en-US" sz="4000" b="1" dirty="0">
                <a:solidFill>
                  <a:schemeClr val="tx1"/>
                </a:solidFill>
                <a:latin typeface="Preeti" pitchFamily="2" charset="0"/>
              </a:rPr>
              <a:t>]{ s'/</a:t>
            </a:r>
            <a:r>
              <a:rPr lang="en-US" sz="4000" b="1" dirty="0" err="1">
                <a:solidFill>
                  <a:schemeClr val="tx1"/>
                </a:solidFill>
                <a:latin typeface="Preeti" pitchFamily="2" charset="0"/>
              </a:rPr>
              <a:t>fx</a:t>
            </a:r>
            <a:r>
              <a:rPr lang="en-US" sz="4000" b="1" dirty="0">
                <a:solidFill>
                  <a:schemeClr val="tx1"/>
                </a:solidFill>
                <a:latin typeface="Preeti" pitchFamily="2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1303</TotalTime>
  <Words>690</Words>
  <Application>Microsoft Macintosh PowerPoint</Application>
  <PresentationFormat>On-screen Show (4:3)</PresentationFormat>
  <Paragraphs>82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Hardcover</vt:lpstr>
      <vt:lpstr>n}lËs ;Dj]bgzLn kqsfl/tf  </vt:lpstr>
      <vt:lpstr>cfd;~rf/df dlxnf</vt:lpstr>
      <vt:lpstr>h] b]lvof] </vt:lpstr>
      <vt:lpstr>clxn]</vt:lpstr>
      <vt:lpstr>clxn]===</vt:lpstr>
      <vt:lpstr>n}+lus ;Dj]bgzLn l/kf]l6{+u</vt:lpstr>
      <vt:lpstr>n}+lus ;Da]bgzLn l/kf]l6{+u===</vt:lpstr>
      <vt:lpstr>n}lËs ;+j]bglzn l/kf]l6{ªdf cfd;~rf/ dfWodn] Wofg lbg'kg]{ s'/fx?</vt:lpstr>
      <vt:lpstr>n}lËs ;+j]bglzn l/kf]l6{ªdf cfd;~rf/ dfWodn] Wofg lbg'kg]{ s'/fx?</vt:lpstr>
      <vt:lpstr>kmf]6f] / lel8of]df s] ug]{ &lt; </vt:lpstr>
      <vt:lpstr>Slide 11</vt:lpstr>
      <vt:lpstr>wGojfb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;f+;b / ;~rf/ ;DaGw</dc:title>
  <dc:creator>Dell</dc:creator>
  <cp:lastModifiedBy>Bina</cp:lastModifiedBy>
  <cp:revision>190</cp:revision>
  <dcterms:created xsi:type="dcterms:W3CDTF">2006-08-16T00:00:00Z</dcterms:created>
  <dcterms:modified xsi:type="dcterms:W3CDTF">2019-07-11T05:04:58Z</dcterms:modified>
</cp:coreProperties>
</file>